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267" r:id="rId3"/>
    <p:sldId id="266" r:id="rId4"/>
    <p:sldId id="270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8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5C044BA-5DE9-4FC7-9F3E-7C8282C9A884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17402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75E7FA-42C5-4846-91B6-876767820A9B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6A6F8-15AC-49E3-B009-5E75A2A2488F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1A56CB-6A43-49F9-82EF-5F91E22E5B6B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BA4DE-F161-4760-BD17-FDB6629FA97F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BA4DE-F161-4760-BD17-FDB6629FA97F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07749-A305-4D4B-805E-A9DE3D95477D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A39DD-36D8-4814-BFBB-E9A480053CB9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4561E9-A523-4C1F-9B25-3F2CD30683B1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2CE170-15B1-47E1-BAE7-6F4167D583E2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AE0E2-EF36-45A9-B574-ADAD8B1994D1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7E90C-8AAB-4EBE-93A3-5D4B574FD49D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B7523-35E8-4592-BB02-5954191AECA9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4257C-8B96-4861-AAF2-1F0EB1F49428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1B9EE-A965-40F8-99DF-663EA8126CC4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266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56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406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188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35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203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21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171B-06FA-4806-8532-B018CD1CBF39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000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8612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1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3067F-7268-400B-A408-7EF70CAF8749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2015-02-11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EAAA0-85FA-4679-8F4F-B4B743ED29C7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71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51A73-993B-4268-B4E2-951BFC236E56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795D4-6A03-4F92-91D9-9C53D71223C9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C916A-5AA5-4D39-B7C8-9B108809E9C5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376D0-00D0-4444-8B6A-0903EA3E522C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9EB4E-C18C-4676-B502-85BAF90B1DEF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487ED-FCE8-4BBD-8AC9-22466756CBB2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56BCF-D637-4CFC-92A0-4D84E89CAB65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08F6ECC-683A-4412-9F43-9D224447F052}" type="slidenum">
              <a:rPr lang="en-US" altLang="ko-KR"/>
              <a:pPr>
                <a:defRPr/>
              </a:pPr>
              <a:t>‹Nr.›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8C3067F-7268-400B-A408-7EF70CAF8749}" type="datetimeFigureOut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2015-02-11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4AEAAA0-85FA-4679-8F4F-B4B743ED29C7}" type="slidenum">
              <a:rPr kumimoji="0" lang="ko-KR" altLang="en-US" smtClean="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‹Nr.›</a:t>
            </a:fld>
            <a:endParaRPr kumimoji="0" lang="ko-KR" altLang="en-US">
              <a:solidFill>
                <a:prstClr val="black">
                  <a:tint val="75000"/>
                </a:prstClr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65792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482029"/>
              </p:ext>
            </p:extLst>
          </p:nvPr>
        </p:nvGraphicFramePr>
        <p:xfrm>
          <a:off x="0" y="1076304"/>
          <a:ext cx="8964613" cy="2859088"/>
        </p:xfrm>
        <a:graphic>
          <a:graphicData uri="http://schemas.openxmlformats.org/drawingml/2006/table">
            <a:tbl>
              <a:tblPr/>
              <a:tblGrid>
                <a:gridCol w="1285852"/>
                <a:gridCol w="1214446"/>
                <a:gridCol w="1285884"/>
                <a:gridCol w="1143008"/>
                <a:gridCol w="1474785"/>
                <a:gridCol w="1279525"/>
                <a:gridCol w="1281113"/>
              </a:tblGrid>
              <a:tr h="533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단순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강조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사역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능동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수동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능동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수동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재귀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능동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수동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칼</a:t>
                      </a:r>
                      <a:r>
                        <a:rPr kumimoji="1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파알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닢알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피엘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푸알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히트파엘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힢일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홒알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lj;q'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lj;q.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n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Je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J;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u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eq;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t.h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i 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jiq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.hi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;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.h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'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725" name="Group 125"/>
          <p:cNvGraphicFramePr>
            <a:graphicFrameLocks noGrp="1"/>
          </p:cNvGraphicFramePr>
          <p:nvPr/>
        </p:nvGraphicFramePr>
        <p:xfrm>
          <a:off x="0" y="4100491"/>
          <a:ext cx="8964613" cy="649288"/>
        </p:xfrm>
        <a:graphic>
          <a:graphicData uri="http://schemas.openxmlformats.org/drawingml/2006/table">
            <a:tbl>
              <a:tblPr/>
              <a:tblGrid>
                <a:gridCol w="1285852"/>
                <a:gridCol w="1214446"/>
                <a:gridCol w="1285884"/>
                <a:gridCol w="1143008"/>
                <a:gridCol w="1474785"/>
                <a:gridCol w="1279525"/>
                <a:gridCol w="1281113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잎올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잎파엘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예파엘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예푸알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이트파엘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얖일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욮알</a:t>
                      </a:r>
                      <a:endParaRPr kumimoji="1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144463" y="428604"/>
            <a:ext cx="3400425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o-KR" altLang="en-US" sz="2800" dirty="0">
                <a:solidFill>
                  <a:srgbClr val="0066FF"/>
                </a:solidFill>
                <a:latin typeface="휴먼모음T" pitchFamily="18" charset="-127"/>
                <a:ea typeface="휴먼모음T" pitchFamily="18" charset="-127"/>
              </a:rPr>
              <a:t>위</a:t>
            </a:r>
            <a:r>
              <a:rPr lang="en-US" altLang="ko-KR" sz="2800" dirty="0">
                <a:solidFill>
                  <a:srgbClr val="0066FF"/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2800" dirty="0">
                <a:solidFill>
                  <a:srgbClr val="0066FF"/>
                </a:solidFill>
                <a:latin typeface="휴먼모음T" pitchFamily="18" charset="-127"/>
                <a:ea typeface="휴먼모음T" pitchFamily="18" charset="-127"/>
              </a:rPr>
              <a:t>완료</a:t>
            </a:r>
            <a:r>
              <a:rPr lang="en-US" altLang="ko-KR" sz="2800" dirty="0">
                <a:solidFill>
                  <a:srgbClr val="0066FF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아래</a:t>
            </a:r>
            <a:r>
              <a:rPr lang="en-US" altLang="ko-KR" sz="28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28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미완료</a:t>
            </a:r>
          </a:p>
        </p:txBody>
      </p:sp>
      <p:graphicFrame>
        <p:nvGraphicFramePr>
          <p:cNvPr id="25706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446675"/>
              </p:ext>
            </p:extLst>
          </p:nvPr>
        </p:nvGraphicFramePr>
        <p:xfrm>
          <a:off x="0" y="4965679"/>
          <a:ext cx="8964613" cy="1152525"/>
        </p:xfrm>
        <a:graphic>
          <a:graphicData uri="http://schemas.openxmlformats.org/drawingml/2006/table">
            <a:tbl>
              <a:tblPr/>
              <a:tblGrid>
                <a:gridCol w="1285852"/>
                <a:gridCol w="1214446"/>
                <a:gridCol w="1285884"/>
                <a:gridCol w="1143008"/>
                <a:gridCol w="1474785"/>
                <a:gridCol w="1279525"/>
                <a:gridCol w="1281113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ljoq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eQ'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Je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;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&gt;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J;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u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&gt;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Je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;t.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I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 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j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i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: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lj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;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q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.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y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바탕" pitchFamily="18" charset="-127"/>
                          <a:cs typeface="Times New Roman" pitchFamily="18" charset="0"/>
                        </a:rPr>
                        <a:t>"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351838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사역수동 미완료 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Ho. Impf.(</a:t>
            </a:r>
            <a:r>
              <a:rPr lang="vi-VN" altLang="ko-KR" sz="4000" dirty="0">
                <a:solidFill>
                  <a:schemeClr val="accent2"/>
                </a:solidFill>
                <a:latin typeface="Times New Roman" pitchFamily="18" charset="0"/>
                <a:ea typeface="바탕" pitchFamily="18" charset="-127"/>
              </a:rPr>
              <a:t>ă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)</a:t>
            </a:r>
            <a:r>
              <a:rPr lang="ko-KR" altLang="en-US" sz="3600" b="1" dirty="0" err="1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호팔</a:t>
            </a:r>
            <a:r>
              <a:rPr lang="en-US" altLang="ko-KR" sz="36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3600" b="1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욮알</a:t>
            </a:r>
            <a:endParaRPr lang="ko-KR" altLang="en-US" sz="36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21570" name="Group 6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46834927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576262"/>
                <a:gridCol w="1223963"/>
                <a:gridCol w="1368425"/>
                <a:gridCol w="1368425"/>
                <a:gridCol w="1439862"/>
                <a:gridCol w="1439863"/>
                <a:gridCol w="143986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y"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y"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yliv.m.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a'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Wnl.v;m.h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n"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1472" y="142852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solidFill>
                  <a:prstClr val="black"/>
                </a:solidFill>
                <a:latin typeface="Bwhebb" pitchFamily="2" charset="0"/>
              </a:rPr>
              <a:t>ybiT.k.Ti</a:t>
            </a:r>
            <a:endParaRPr lang="ko-KR" altLang="en-US" sz="4400" dirty="0"/>
          </a:p>
        </p:txBody>
      </p:sp>
      <p:sp>
        <p:nvSpPr>
          <p:cNvPr id="3" name="직사각형 2"/>
          <p:cNvSpPr/>
          <p:nvPr/>
        </p:nvSpPr>
        <p:spPr>
          <a:xfrm>
            <a:off x="2643174" y="142852"/>
            <a:ext cx="933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btK</a:t>
            </a:r>
            <a:endParaRPr lang="ko-KR" altLang="en-US" sz="4400" dirty="0"/>
          </a:p>
        </p:txBody>
      </p:sp>
      <p:sp>
        <p:nvSpPr>
          <p:cNvPr id="4" name="직사각형 3"/>
          <p:cNvSpPr/>
          <p:nvPr/>
        </p:nvSpPr>
        <p:spPr>
          <a:xfrm>
            <a:off x="4000496" y="285728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Qal</a:t>
            </a:r>
            <a:r>
              <a:rPr lang="en-US" altLang="ko-KR" sz="2800" dirty="0" smtClean="0"/>
              <a:t>. impf.</a:t>
            </a:r>
            <a:endParaRPr lang="ko-KR" altLang="en-US" sz="2800" dirty="0"/>
          </a:p>
        </p:txBody>
      </p:sp>
      <p:sp>
        <p:nvSpPr>
          <p:cNvPr id="5" name="직사각형 4"/>
          <p:cNvSpPr/>
          <p:nvPr/>
        </p:nvSpPr>
        <p:spPr>
          <a:xfrm>
            <a:off x="5929354" y="285728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2.f.sg.</a:t>
            </a:r>
            <a:endParaRPr lang="ko-KR" altLang="en-US" sz="2800" dirty="0"/>
          </a:p>
        </p:txBody>
      </p:sp>
      <p:sp>
        <p:nvSpPr>
          <p:cNvPr id="7" name="직사각형 6"/>
          <p:cNvSpPr/>
          <p:nvPr/>
        </p:nvSpPr>
        <p:spPr>
          <a:xfrm>
            <a:off x="571472" y="642918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lveM'Ti</a:t>
            </a:r>
            <a:endParaRPr lang="ko-KR" altLang="en-US" sz="4400" dirty="0"/>
          </a:p>
        </p:txBody>
      </p:sp>
      <p:sp>
        <p:nvSpPr>
          <p:cNvPr id="8" name="직사각형 7"/>
          <p:cNvSpPr/>
          <p:nvPr/>
        </p:nvSpPr>
        <p:spPr>
          <a:xfrm>
            <a:off x="2643174" y="642918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9" name="직사각형 8"/>
          <p:cNvSpPr/>
          <p:nvPr/>
        </p:nvSpPr>
        <p:spPr>
          <a:xfrm>
            <a:off x="4000496" y="785794"/>
            <a:ext cx="22145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Ni. impf.</a:t>
            </a:r>
            <a:endParaRPr lang="ko-KR" altLang="en-US" sz="2800" dirty="0"/>
          </a:p>
        </p:txBody>
      </p:sp>
      <p:sp>
        <p:nvSpPr>
          <p:cNvPr id="10" name="직사각형 9"/>
          <p:cNvSpPr/>
          <p:nvPr/>
        </p:nvSpPr>
        <p:spPr>
          <a:xfrm>
            <a:off x="5929354" y="785794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3.f./2.m.sg.</a:t>
            </a:r>
            <a:endParaRPr lang="ko-KR" altLang="en-US" sz="2800" dirty="0"/>
          </a:p>
        </p:txBody>
      </p:sp>
      <p:sp>
        <p:nvSpPr>
          <p:cNvPr id="11" name="직사각형 10"/>
          <p:cNvSpPr/>
          <p:nvPr/>
        </p:nvSpPr>
        <p:spPr>
          <a:xfrm>
            <a:off x="571472" y="1214422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lVem;a</a:t>
            </a:r>
            <a:r>
              <a:rPr lang="en-US" altLang="ko-KR" sz="4400" dirty="0" smtClean="0">
                <a:latin typeface="Bwhebb" pitchFamily="2" charset="0"/>
              </a:rPr>
              <a:t>]</a:t>
            </a:r>
            <a:endParaRPr lang="ko-KR" altLang="en-US" sz="4400" dirty="0"/>
          </a:p>
        </p:txBody>
      </p:sp>
      <p:sp>
        <p:nvSpPr>
          <p:cNvPr id="12" name="직사각형 11"/>
          <p:cNvSpPr/>
          <p:nvPr/>
        </p:nvSpPr>
        <p:spPr>
          <a:xfrm>
            <a:off x="2643174" y="1214422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13" name="직사각형 12"/>
          <p:cNvSpPr/>
          <p:nvPr/>
        </p:nvSpPr>
        <p:spPr>
          <a:xfrm>
            <a:off x="4000496" y="1357298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Pi. impf.</a:t>
            </a:r>
            <a:endParaRPr lang="ko-KR" altLang="en-US" sz="2800" dirty="0"/>
          </a:p>
        </p:txBody>
      </p:sp>
      <p:sp>
        <p:nvSpPr>
          <p:cNvPr id="14" name="직사각형 13"/>
          <p:cNvSpPr/>
          <p:nvPr/>
        </p:nvSpPr>
        <p:spPr>
          <a:xfrm>
            <a:off x="5929354" y="1357298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1.sg.</a:t>
            </a:r>
            <a:endParaRPr lang="ko-KR" altLang="en-US" sz="2800" dirty="0"/>
          </a:p>
        </p:txBody>
      </p:sp>
      <p:sp>
        <p:nvSpPr>
          <p:cNvPr id="15" name="직사각형 14"/>
          <p:cNvSpPr/>
          <p:nvPr/>
        </p:nvSpPr>
        <p:spPr>
          <a:xfrm>
            <a:off x="571472" y="1857364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WrB.Di</a:t>
            </a:r>
            <a:endParaRPr lang="ko-KR" altLang="en-US" sz="4400" dirty="0"/>
          </a:p>
        </p:txBody>
      </p:sp>
      <p:sp>
        <p:nvSpPr>
          <p:cNvPr id="16" name="직사각형 15"/>
          <p:cNvSpPr/>
          <p:nvPr/>
        </p:nvSpPr>
        <p:spPr>
          <a:xfrm>
            <a:off x="2643174" y="1857364"/>
            <a:ext cx="9156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rbD</a:t>
            </a:r>
            <a:endParaRPr lang="ko-KR" altLang="en-US" sz="4400" dirty="0"/>
          </a:p>
        </p:txBody>
      </p:sp>
      <p:sp>
        <p:nvSpPr>
          <p:cNvPr id="17" name="직사각형 16"/>
          <p:cNvSpPr/>
          <p:nvPr/>
        </p:nvSpPr>
        <p:spPr>
          <a:xfrm>
            <a:off x="4000496" y="2000240"/>
            <a:ext cx="2071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/>
              <a:t>P</a:t>
            </a:r>
            <a:r>
              <a:rPr lang="en-US" altLang="ko-KR" sz="2800" dirty="0" smtClean="0"/>
              <a:t>i. pf.</a:t>
            </a:r>
            <a:endParaRPr lang="ko-KR" altLang="en-US" sz="2800" dirty="0"/>
          </a:p>
        </p:txBody>
      </p:sp>
      <p:sp>
        <p:nvSpPr>
          <p:cNvPr id="18" name="직사각형 17"/>
          <p:cNvSpPr/>
          <p:nvPr/>
        </p:nvSpPr>
        <p:spPr>
          <a:xfrm>
            <a:off x="5929354" y="2000240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3.c.pl.</a:t>
            </a:r>
            <a:endParaRPr lang="ko-KR" altLang="en-US" sz="2800" dirty="0"/>
          </a:p>
        </p:txBody>
      </p:sp>
      <p:sp>
        <p:nvSpPr>
          <p:cNvPr id="19" name="직사각형 18"/>
          <p:cNvSpPr/>
          <p:nvPr/>
        </p:nvSpPr>
        <p:spPr>
          <a:xfrm>
            <a:off x="571472" y="2500306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WrB.d;T</a:t>
            </a:r>
            <a:r>
              <a:rPr lang="en-US" altLang="ko-KR" sz="4400" dirty="0" smtClean="0">
                <a:latin typeface="Bwhebb" pitchFamily="2" charset="0"/>
              </a:rPr>
              <a:t>.</a:t>
            </a:r>
            <a:endParaRPr lang="ko-KR" altLang="en-US" sz="4400" dirty="0"/>
          </a:p>
        </p:txBody>
      </p:sp>
      <p:sp>
        <p:nvSpPr>
          <p:cNvPr id="20" name="직사각형 19"/>
          <p:cNvSpPr/>
          <p:nvPr/>
        </p:nvSpPr>
        <p:spPr>
          <a:xfrm>
            <a:off x="2643174" y="2500306"/>
            <a:ext cx="9156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rbD</a:t>
            </a:r>
            <a:endParaRPr lang="ko-KR" altLang="en-US" sz="4400" dirty="0"/>
          </a:p>
        </p:txBody>
      </p:sp>
      <p:sp>
        <p:nvSpPr>
          <p:cNvPr id="21" name="직사각형 20"/>
          <p:cNvSpPr/>
          <p:nvPr/>
        </p:nvSpPr>
        <p:spPr>
          <a:xfrm>
            <a:off x="4000496" y="2643182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Pi. impf.</a:t>
            </a:r>
            <a:endParaRPr lang="ko-KR" altLang="en-US" sz="2800" dirty="0"/>
          </a:p>
        </p:txBody>
      </p:sp>
      <p:sp>
        <p:nvSpPr>
          <p:cNvPr id="22" name="직사각형 21"/>
          <p:cNvSpPr/>
          <p:nvPr/>
        </p:nvSpPr>
        <p:spPr>
          <a:xfrm>
            <a:off x="5929354" y="2643182"/>
            <a:ext cx="22145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smtClean="0"/>
              <a:t>2.m.pl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  <p:sp>
        <p:nvSpPr>
          <p:cNvPr id="23" name="직사각형 22"/>
          <p:cNvSpPr/>
          <p:nvPr/>
        </p:nvSpPr>
        <p:spPr>
          <a:xfrm>
            <a:off x="571472" y="3071810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smtClean="0">
                <a:latin typeface="Bwhebb" pitchFamily="2" charset="0"/>
              </a:rPr>
              <a:t>WbT.kuy&gt;</a:t>
            </a:r>
            <a:endParaRPr lang="ko-KR" altLang="en-US" sz="4400" dirty="0">
              <a:latin typeface="Bwhebb" pitchFamily="2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643174" y="3071810"/>
            <a:ext cx="11416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btK</a:t>
            </a:r>
            <a:r>
              <a:rPr lang="en-US" altLang="ko-KR" sz="4400" dirty="0" smtClean="0">
                <a:solidFill>
                  <a:srgbClr val="FF0000"/>
                </a:solidFill>
                <a:latin typeface="Bwhebb" pitchFamily="2" charset="0"/>
              </a:rPr>
              <a:t> </a:t>
            </a:r>
            <a:endParaRPr lang="ko-KR" altLang="en-US" sz="4400" dirty="0"/>
          </a:p>
        </p:txBody>
      </p:sp>
      <p:sp>
        <p:nvSpPr>
          <p:cNvPr id="25" name="직사각형 24"/>
          <p:cNvSpPr/>
          <p:nvPr/>
        </p:nvSpPr>
        <p:spPr>
          <a:xfrm>
            <a:off x="4000496" y="3214686"/>
            <a:ext cx="1785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Pu</a:t>
            </a:r>
            <a:r>
              <a:rPr lang="en-US" altLang="ko-KR" sz="2800" dirty="0" smtClean="0"/>
              <a:t>. impf.</a:t>
            </a:r>
            <a:endParaRPr lang="ko-KR" altLang="en-US" sz="2800" dirty="0"/>
          </a:p>
        </p:txBody>
      </p:sp>
      <p:sp>
        <p:nvSpPr>
          <p:cNvPr id="26" name="직사각형 25"/>
          <p:cNvSpPr/>
          <p:nvPr/>
        </p:nvSpPr>
        <p:spPr>
          <a:xfrm>
            <a:off x="5929354" y="3214686"/>
            <a:ext cx="35004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3.m.pl</a:t>
            </a:r>
            <a:endParaRPr lang="ko-KR" altLang="en-US" sz="2000" b="1" dirty="0"/>
          </a:p>
        </p:txBody>
      </p:sp>
      <p:sp>
        <p:nvSpPr>
          <p:cNvPr id="27" name="직사각형 26"/>
          <p:cNvSpPr/>
          <p:nvPr/>
        </p:nvSpPr>
        <p:spPr>
          <a:xfrm>
            <a:off x="571472" y="3643314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xQ;lu</a:t>
            </a:r>
            <a:endParaRPr lang="ko-KR" altLang="en-US" sz="4400" dirty="0"/>
          </a:p>
        </p:txBody>
      </p:sp>
      <p:sp>
        <p:nvSpPr>
          <p:cNvPr id="28" name="직사각형 27"/>
          <p:cNvSpPr/>
          <p:nvPr/>
        </p:nvSpPr>
        <p:spPr>
          <a:xfrm>
            <a:off x="2643174" y="3643314"/>
            <a:ext cx="9348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xql</a:t>
            </a:r>
            <a:endParaRPr lang="ko-KR" altLang="en-US" sz="4400" dirty="0"/>
          </a:p>
        </p:txBody>
      </p:sp>
      <p:sp>
        <p:nvSpPr>
          <p:cNvPr id="29" name="직사각형 28"/>
          <p:cNvSpPr/>
          <p:nvPr/>
        </p:nvSpPr>
        <p:spPr>
          <a:xfrm>
            <a:off x="4000496" y="3786190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Pu</a:t>
            </a:r>
            <a:r>
              <a:rPr lang="en-US" altLang="ko-KR" sz="2800" dirty="0" smtClean="0"/>
              <a:t>. pf.</a:t>
            </a:r>
            <a:endParaRPr lang="ko-KR" altLang="en-US" sz="2800" dirty="0"/>
          </a:p>
        </p:txBody>
      </p:sp>
      <p:sp>
        <p:nvSpPr>
          <p:cNvPr id="30" name="직사각형 29"/>
          <p:cNvSpPr/>
          <p:nvPr/>
        </p:nvSpPr>
        <p:spPr>
          <a:xfrm>
            <a:off x="5929354" y="3786190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3.m.sg.</a:t>
            </a:r>
            <a:endParaRPr lang="ko-KR" altLang="en-US" sz="2800" dirty="0"/>
          </a:p>
        </p:txBody>
      </p:sp>
      <p:sp>
        <p:nvSpPr>
          <p:cNvPr id="31" name="직사각형 30"/>
          <p:cNvSpPr/>
          <p:nvPr/>
        </p:nvSpPr>
        <p:spPr>
          <a:xfrm>
            <a:off x="571472" y="4159757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WlV.m;T</a:t>
            </a:r>
            <a:r>
              <a:rPr lang="en-US" altLang="ko-KR" sz="4400" dirty="0" smtClean="0">
                <a:latin typeface="Bwhebb" pitchFamily="2" charset="0"/>
              </a:rPr>
              <a:t>.</a:t>
            </a:r>
            <a:endParaRPr lang="ko-KR" altLang="en-US" sz="4400" dirty="0"/>
          </a:p>
        </p:txBody>
      </p:sp>
      <p:sp>
        <p:nvSpPr>
          <p:cNvPr id="32" name="직사각형 31"/>
          <p:cNvSpPr/>
          <p:nvPr/>
        </p:nvSpPr>
        <p:spPr>
          <a:xfrm>
            <a:off x="2643174" y="4159757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33" name="직사각형 32"/>
          <p:cNvSpPr/>
          <p:nvPr/>
        </p:nvSpPr>
        <p:spPr>
          <a:xfrm>
            <a:off x="4000496" y="4302633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Pi. impf</a:t>
            </a:r>
            <a:endParaRPr lang="ko-KR" altLang="en-US" sz="2800" dirty="0"/>
          </a:p>
        </p:txBody>
      </p:sp>
      <p:sp>
        <p:nvSpPr>
          <p:cNvPr id="34" name="직사각형 33"/>
          <p:cNvSpPr/>
          <p:nvPr/>
        </p:nvSpPr>
        <p:spPr>
          <a:xfrm>
            <a:off x="5929354" y="4302633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2.m.pl.</a:t>
            </a:r>
            <a:endParaRPr lang="ko-KR" altLang="en-US" sz="2800" dirty="0"/>
          </a:p>
        </p:txBody>
      </p:sp>
      <p:sp>
        <p:nvSpPr>
          <p:cNvPr id="36" name="직사각형 35"/>
          <p:cNvSpPr/>
          <p:nvPr/>
        </p:nvSpPr>
        <p:spPr>
          <a:xfrm>
            <a:off x="571472" y="4714884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hn"b.t;K'Ti</a:t>
            </a:r>
            <a:endParaRPr lang="ko-KR" altLang="en-US" sz="4400" dirty="0"/>
          </a:p>
        </p:txBody>
      </p:sp>
      <p:sp>
        <p:nvSpPr>
          <p:cNvPr id="37" name="직사각형 36"/>
          <p:cNvSpPr/>
          <p:nvPr/>
        </p:nvSpPr>
        <p:spPr>
          <a:xfrm>
            <a:off x="2643174" y="4714884"/>
            <a:ext cx="933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btK</a:t>
            </a:r>
            <a:endParaRPr lang="ko-KR" altLang="en-US" sz="4400" dirty="0"/>
          </a:p>
        </p:txBody>
      </p:sp>
      <p:sp>
        <p:nvSpPr>
          <p:cNvPr id="38" name="직사각형 37"/>
          <p:cNvSpPr/>
          <p:nvPr/>
        </p:nvSpPr>
        <p:spPr>
          <a:xfrm>
            <a:off x="4000496" y="4857760"/>
            <a:ext cx="2071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Ni. impf.</a:t>
            </a:r>
            <a:endParaRPr lang="ko-KR" altLang="en-US" sz="2800" dirty="0"/>
          </a:p>
        </p:txBody>
      </p:sp>
      <p:sp>
        <p:nvSpPr>
          <p:cNvPr id="39" name="직사각형 38"/>
          <p:cNvSpPr/>
          <p:nvPr/>
        </p:nvSpPr>
        <p:spPr>
          <a:xfrm>
            <a:off x="5929354" y="4857760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3.f/2.f.pl.</a:t>
            </a:r>
            <a:endParaRPr lang="ko-KR" altLang="en-US" sz="2000" b="1" dirty="0"/>
          </a:p>
        </p:txBody>
      </p:sp>
      <p:sp>
        <p:nvSpPr>
          <p:cNvPr id="40" name="직사각형 39"/>
          <p:cNvSpPr/>
          <p:nvPr/>
        </p:nvSpPr>
        <p:spPr>
          <a:xfrm>
            <a:off x="571472" y="5286388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lVem;t.nI</a:t>
            </a:r>
            <a:endParaRPr lang="ko-KR" altLang="en-US" sz="4400" dirty="0">
              <a:latin typeface="Bwhebb" pitchFamily="2" charset="0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2643174" y="5286388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42" name="직사각형 41"/>
          <p:cNvSpPr/>
          <p:nvPr/>
        </p:nvSpPr>
        <p:spPr>
          <a:xfrm>
            <a:off x="4000496" y="5429264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Hith</a:t>
            </a:r>
            <a:r>
              <a:rPr lang="en-US" altLang="ko-KR" sz="2800" dirty="0" smtClean="0"/>
              <a:t>. impf.</a:t>
            </a:r>
            <a:endParaRPr lang="ko-KR" altLang="en-US" sz="2800" dirty="0"/>
          </a:p>
        </p:txBody>
      </p:sp>
      <p:sp>
        <p:nvSpPr>
          <p:cNvPr id="43" name="직사각형 42"/>
          <p:cNvSpPr/>
          <p:nvPr/>
        </p:nvSpPr>
        <p:spPr>
          <a:xfrm>
            <a:off x="5929354" y="5429264"/>
            <a:ext cx="2857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1.pl.</a:t>
            </a:r>
            <a:endParaRPr lang="ko-KR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1472" y="285728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>
                <a:solidFill>
                  <a:prstClr val="black"/>
                </a:solidFill>
                <a:latin typeface="Bwhebb" pitchFamily="2" charset="0"/>
              </a:rPr>
              <a:t>Wlyvim.hi</a:t>
            </a:r>
            <a:endParaRPr lang="ko-KR" altLang="en-US" sz="4400" dirty="0"/>
          </a:p>
        </p:txBody>
      </p:sp>
      <p:sp>
        <p:nvSpPr>
          <p:cNvPr id="3" name="직사각형 2"/>
          <p:cNvSpPr/>
          <p:nvPr/>
        </p:nvSpPr>
        <p:spPr>
          <a:xfrm>
            <a:off x="2643174" y="285728"/>
            <a:ext cx="11689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>
                <a:solidFill>
                  <a:srgbClr val="FF0000"/>
                </a:solidFill>
                <a:latin typeface="Bwhebb" pitchFamily="2" charset="0"/>
              </a:rPr>
              <a:t>lvm</a:t>
            </a:r>
            <a:r>
              <a:rPr lang="en-US" altLang="ko-KR" sz="4400" dirty="0">
                <a:solidFill>
                  <a:srgbClr val="FF0000"/>
                </a:solidFill>
                <a:latin typeface="Bwhebb" pitchFamily="2" charset="0"/>
              </a:rPr>
              <a:t> </a:t>
            </a:r>
            <a:endParaRPr lang="ko-KR" altLang="en-US" sz="4400" dirty="0"/>
          </a:p>
        </p:txBody>
      </p:sp>
      <p:sp>
        <p:nvSpPr>
          <p:cNvPr id="4" name="직사각형 3"/>
          <p:cNvSpPr/>
          <p:nvPr/>
        </p:nvSpPr>
        <p:spPr>
          <a:xfrm>
            <a:off x="4000496" y="428604"/>
            <a:ext cx="1571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Hi. Pf.</a:t>
            </a:r>
            <a:endParaRPr lang="ko-KR" altLang="en-US" sz="2800" dirty="0"/>
          </a:p>
        </p:txBody>
      </p:sp>
      <p:sp>
        <p:nvSpPr>
          <p:cNvPr id="5" name="직사각형 4"/>
          <p:cNvSpPr/>
          <p:nvPr/>
        </p:nvSpPr>
        <p:spPr>
          <a:xfrm>
            <a:off x="5857884" y="428604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3.c.pl.</a:t>
            </a:r>
            <a:endParaRPr lang="ko-KR" altLang="en-US" sz="2800" dirty="0"/>
          </a:p>
        </p:txBody>
      </p:sp>
      <p:sp>
        <p:nvSpPr>
          <p:cNvPr id="7" name="직사각형 6"/>
          <p:cNvSpPr/>
          <p:nvPr/>
        </p:nvSpPr>
        <p:spPr>
          <a:xfrm>
            <a:off x="571472" y="785794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hn"b.T;kuT</a:t>
            </a:r>
            <a:r>
              <a:rPr lang="en-US" altLang="ko-KR" sz="4400" dirty="0" smtClean="0">
                <a:latin typeface="Bwhebb" pitchFamily="2" charset="0"/>
              </a:rPr>
              <a:t>.</a:t>
            </a:r>
            <a:endParaRPr lang="ko-KR" altLang="en-US" sz="4400" dirty="0"/>
          </a:p>
        </p:txBody>
      </p:sp>
      <p:sp>
        <p:nvSpPr>
          <p:cNvPr id="8" name="직사각형 7"/>
          <p:cNvSpPr/>
          <p:nvPr/>
        </p:nvSpPr>
        <p:spPr>
          <a:xfrm>
            <a:off x="2643174" y="785794"/>
            <a:ext cx="933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btK</a:t>
            </a:r>
            <a:endParaRPr lang="ko-KR" altLang="en-US" sz="4400" dirty="0"/>
          </a:p>
        </p:txBody>
      </p:sp>
      <p:sp>
        <p:nvSpPr>
          <p:cNvPr id="9" name="직사각형 8"/>
          <p:cNvSpPr/>
          <p:nvPr/>
        </p:nvSpPr>
        <p:spPr>
          <a:xfrm>
            <a:off x="4000496" y="928670"/>
            <a:ext cx="1785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Pu</a:t>
            </a:r>
            <a:r>
              <a:rPr lang="en-US" altLang="ko-KR" sz="2800" dirty="0" smtClean="0"/>
              <a:t>. impf</a:t>
            </a:r>
            <a:endParaRPr lang="ko-KR" altLang="en-US" sz="2800" dirty="0"/>
          </a:p>
        </p:txBody>
      </p:sp>
      <p:sp>
        <p:nvSpPr>
          <p:cNvPr id="10" name="직사각형 9"/>
          <p:cNvSpPr/>
          <p:nvPr/>
        </p:nvSpPr>
        <p:spPr>
          <a:xfrm>
            <a:off x="5857884" y="928670"/>
            <a:ext cx="3000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3.f./2.f.pl.</a:t>
            </a:r>
            <a:endParaRPr lang="ko-KR" altLang="en-US" sz="2800" dirty="0"/>
          </a:p>
        </p:txBody>
      </p:sp>
      <p:sp>
        <p:nvSpPr>
          <p:cNvPr id="11" name="직사각형 10"/>
          <p:cNvSpPr/>
          <p:nvPr/>
        </p:nvSpPr>
        <p:spPr>
          <a:xfrm>
            <a:off x="571472" y="1357298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hv'D.q;t.hi</a:t>
            </a:r>
            <a:endParaRPr lang="ko-KR" altLang="en-US" sz="4400" dirty="0"/>
          </a:p>
        </p:txBody>
      </p:sp>
      <p:sp>
        <p:nvSpPr>
          <p:cNvPr id="12" name="직사각형 11"/>
          <p:cNvSpPr/>
          <p:nvPr/>
        </p:nvSpPr>
        <p:spPr>
          <a:xfrm>
            <a:off x="2643174" y="1357298"/>
            <a:ext cx="9525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vdq</a:t>
            </a:r>
            <a:endParaRPr lang="ko-KR" altLang="en-US" sz="4400" dirty="0"/>
          </a:p>
        </p:txBody>
      </p:sp>
      <p:sp>
        <p:nvSpPr>
          <p:cNvPr id="13" name="직사각형 12"/>
          <p:cNvSpPr/>
          <p:nvPr/>
        </p:nvSpPr>
        <p:spPr>
          <a:xfrm>
            <a:off x="4000496" y="1500174"/>
            <a:ext cx="2000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Hith</a:t>
            </a:r>
            <a:r>
              <a:rPr lang="en-US" altLang="ko-KR" sz="2800" dirty="0" smtClean="0"/>
              <a:t>. pf.</a:t>
            </a:r>
            <a:endParaRPr lang="ko-KR" altLang="en-US" sz="2800" dirty="0"/>
          </a:p>
        </p:txBody>
      </p:sp>
      <p:sp>
        <p:nvSpPr>
          <p:cNvPr id="14" name="직사각형 13"/>
          <p:cNvSpPr/>
          <p:nvPr/>
        </p:nvSpPr>
        <p:spPr>
          <a:xfrm>
            <a:off x="5857884" y="1500174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3.f.sg.</a:t>
            </a:r>
            <a:endParaRPr lang="ko-KR" altLang="en-US" sz="2800" dirty="0"/>
          </a:p>
        </p:txBody>
      </p:sp>
      <p:sp>
        <p:nvSpPr>
          <p:cNvPr id="15" name="직사각형 14"/>
          <p:cNvSpPr/>
          <p:nvPr/>
        </p:nvSpPr>
        <p:spPr>
          <a:xfrm>
            <a:off x="571472" y="2000240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smtClean="0">
                <a:latin typeface="Bwhebb" pitchFamily="2" charset="0"/>
              </a:rPr>
              <a:t>~</a:t>
            </a:r>
            <a:r>
              <a:rPr lang="en-US" altLang="ko-KR" sz="4400" dirty="0" err="1" smtClean="0">
                <a:latin typeface="Bwhebb" pitchFamily="2" charset="0"/>
              </a:rPr>
              <a:t>T,k.r;b.hi</a:t>
            </a:r>
            <a:endParaRPr lang="ko-KR" altLang="en-US" sz="4400" dirty="0"/>
          </a:p>
        </p:txBody>
      </p:sp>
      <p:sp>
        <p:nvSpPr>
          <p:cNvPr id="16" name="직사각형 15"/>
          <p:cNvSpPr/>
          <p:nvPr/>
        </p:nvSpPr>
        <p:spPr>
          <a:xfrm>
            <a:off x="2643174" y="2000240"/>
            <a:ext cx="9364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smtClean="0">
                <a:solidFill>
                  <a:srgbClr val="FF0000"/>
                </a:solidFill>
                <a:latin typeface="Bwhebb" pitchFamily="2" charset="0"/>
              </a:rPr>
              <a:t>%</a:t>
            </a:r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rB</a:t>
            </a:r>
            <a:endParaRPr lang="ko-KR" altLang="en-US" sz="4400" dirty="0"/>
          </a:p>
        </p:txBody>
      </p:sp>
      <p:sp>
        <p:nvSpPr>
          <p:cNvPr id="17" name="직사각형 16"/>
          <p:cNvSpPr/>
          <p:nvPr/>
        </p:nvSpPr>
        <p:spPr>
          <a:xfrm>
            <a:off x="4000496" y="2143116"/>
            <a:ext cx="1785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Hi. pf.</a:t>
            </a:r>
            <a:endParaRPr lang="ko-KR" altLang="en-US" sz="2800" dirty="0"/>
          </a:p>
        </p:txBody>
      </p:sp>
      <p:sp>
        <p:nvSpPr>
          <p:cNvPr id="18" name="직사각형 17"/>
          <p:cNvSpPr/>
          <p:nvPr/>
        </p:nvSpPr>
        <p:spPr>
          <a:xfrm>
            <a:off x="5857884" y="2143116"/>
            <a:ext cx="1785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2.m.pl.</a:t>
            </a:r>
            <a:endParaRPr lang="ko-KR" altLang="en-US" sz="2800" dirty="0"/>
          </a:p>
        </p:txBody>
      </p:sp>
      <p:sp>
        <p:nvSpPr>
          <p:cNvPr id="19" name="직사각형 18"/>
          <p:cNvSpPr/>
          <p:nvPr/>
        </p:nvSpPr>
        <p:spPr>
          <a:xfrm>
            <a:off x="571472" y="2643182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lyvim.a</a:t>
            </a:r>
            <a:r>
              <a:rPr lang="en-US" altLang="ko-KR" sz="4400" dirty="0" smtClean="0">
                <a:latin typeface="Bwhebb" pitchFamily="2" charset="0"/>
              </a:rPr>
              <a:t>;</a:t>
            </a:r>
            <a:endParaRPr lang="ko-KR" altLang="en-US" sz="4400" dirty="0"/>
          </a:p>
        </p:txBody>
      </p:sp>
      <p:sp>
        <p:nvSpPr>
          <p:cNvPr id="20" name="직사각형 19"/>
          <p:cNvSpPr/>
          <p:nvPr/>
        </p:nvSpPr>
        <p:spPr>
          <a:xfrm>
            <a:off x="2643174" y="2643182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21" name="직사각형 20"/>
          <p:cNvSpPr/>
          <p:nvPr/>
        </p:nvSpPr>
        <p:spPr>
          <a:xfrm>
            <a:off x="4000496" y="2786058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Hi. Impf. </a:t>
            </a:r>
            <a:endParaRPr lang="ko-KR" altLang="en-US" sz="2800" dirty="0"/>
          </a:p>
        </p:txBody>
      </p:sp>
      <p:sp>
        <p:nvSpPr>
          <p:cNvPr id="22" name="직사각형 21"/>
          <p:cNvSpPr/>
          <p:nvPr/>
        </p:nvSpPr>
        <p:spPr>
          <a:xfrm>
            <a:off x="5857884" y="2786058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1.sg.</a:t>
            </a:r>
            <a:endParaRPr lang="ko-KR" altLang="en-US" sz="2800" dirty="0"/>
          </a:p>
        </p:txBody>
      </p:sp>
      <p:sp>
        <p:nvSpPr>
          <p:cNvPr id="23" name="직사각형 22"/>
          <p:cNvSpPr/>
          <p:nvPr/>
        </p:nvSpPr>
        <p:spPr>
          <a:xfrm>
            <a:off x="571472" y="3214686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lv;m.n</a:t>
            </a:r>
            <a:r>
              <a:rPr lang="en-US" altLang="ko-KR" sz="4400" dirty="0" smtClean="0">
                <a:latin typeface="Bwhebb" pitchFamily="2" charset="0"/>
              </a:rPr>
              <a:t>"</a:t>
            </a:r>
            <a:endParaRPr lang="ko-KR" altLang="en-US" sz="4400" dirty="0"/>
          </a:p>
        </p:txBody>
      </p:sp>
      <p:sp>
        <p:nvSpPr>
          <p:cNvPr id="24" name="직사각형 23"/>
          <p:cNvSpPr/>
          <p:nvPr/>
        </p:nvSpPr>
        <p:spPr>
          <a:xfrm>
            <a:off x="2643174" y="3214686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25" name="직사각형 24"/>
          <p:cNvSpPr/>
          <p:nvPr/>
        </p:nvSpPr>
        <p:spPr>
          <a:xfrm>
            <a:off x="4000496" y="3357562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Ho. impf.</a:t>
            </a:r>
            <a:endParaRPr lang="ko-KR" altLang="en-US" sz="2800" dirty="0"/>
          </a:p>
        </p:txBody>
      </p:sp>
      <p:sp>
        <p:nvSpPr>
          <p:cNvPr id="26" name="직사각형 25"/>
          <p:cNvSpPr/>
          <p:nvPr/>
        </p:nvSpPr>
        <p:spPr>
          <a:xfrm>
            <a:off x="5857884" y="3357562"/>
            <a:ext cx="1857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1.pl.</a:t>
            </a:r>
            <a:endParaRPr lang="ko-KR" altLang="en-US" sz="2800" dirty="0"/>
          </a:p>
        </p:txBody>
      </p:sp>
      <p:sp>
        <p:nvSpPr>
          <p:cNvPr id="27" name="직사각형 26"/>
          <p:cNvSpPr/>
          <p:nvPr/>
        </p:nvSpPr>
        <p:spPr>
          <a:xfrm>
            <a:off x="571472" y="3786190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yTil.D;b.hi</a:t>
            </a:r>
            <a:endParaRPr lang="ko-KR" altLang="en-US" sz="4400" dirty="0"/>
          </a:p>
        </p:txBody>
      </p:sp>
      <p:sp>
        <p:nvSpPr>
          <p:cNvPr id="28" name="직사각형 27"/>
          <p:cNvSpPr/>
          <p:nvPr/>
        </p:nvSpPr>
        <p:spPr>
          <a:xfrm>
            <a:off x="2643174" y="3786190"/>
            <a:ext cx="9380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ldB</a:t>
            </a:r>
            <a:endParaRPr lang="ko-KR" altLang="en-US" sz="4400" dirty="0"/>
          </a:p>
        </p:txBody>
      </p:sp>
      <p:sp>
        <p:nvSpPr>
          <p:cNvPr id="29" name="직사각형 28"/>
          <p:cNvSpPr/>
          <p:nvPr/>
        </p:nvSpPr>
        <p:spPr>
          <a:xfrm>
            <a:off x="4000496" y="3929066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Hi. pf.</a:t>
            </a:r>
            <a:endParaRPr lang="ko-KR" altLang="en-US" sz="2800" dirty="0"/>
          </a:p>
        </p:txBody>
      </p:sp>
      <p:sp>
        <p:nvSpPr>
          <p:cNvPr id="30" name="직사각형 29"/>
          <p:cNvSpPr/>
          <p:nvPr/>
        </p:nvSpPr>
        <p:spPr>
          <a:xfrm>
            <a:off x="5857884" y="3929066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1.sg.</a:t>
            </a:r>
            <a:endParaRPr lang="ko-KR" altLang="en-US" sz="2800" dirty="0"/>
          </a:p>
        </p:txBody>
      </p:sp>
      <p:sp>
        <p:nvSpPr>
          <p:cNvPr id="31" name="직사각형 30"/>
          <p:cNvSpPr/>
          <p:nvPr/>
        </p:nvSpPr>
        <p:spPr>
          <a:xfrm>
            <a:off x="571472" y="4302633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smtClean="0">
                <a:latin typeface="Bwhebb" pitchFamily="2" charset="0"/>
              </a:rPr>
              <a:t>WpD.ru 	</a:t>
            </a:r>
            <a:endParaRPr lang="ko-KR" altLang="en-US" sz="4400" dirty="0"/>
          </a:p>
        </p:txBody>
      </p:sp>
      <p:sp>
        <p:nvSpPr>
          <p:cNvPr id="32" name="직사각형 31"/>
          <p:cNvSpPr/>
          <p:nvPr/>
        </p:nvSpPr>
        <p:spPr>
          <a:xfrm>
            <a:off x="2643174" y="4302633"/>
            <a:ext cx="9060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smtClean="0">
                <a:solidFill>
                  <a:srgbClr val="FF0000"/>
                </a:solidFill>
                <a:latin typeface="Bwhebb" pitchFamily="2" charset="0"/>
              </a:rPr>
              <a:t>@</a:t>
            </a:r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dr</a:t>
            </a:r>
            <a:endParaRPr lang="ko-KR" altLang="en-US" sz="4400" dirty="0"/>
          </a:p>
        </p:txBody>
      </p:sp>
      <p:sp>
        <p:nvSpPr>
          <p:cNvPr id="33" name="직사각형 32"/>
          <p:cNvSpPr/>
          <p:nvPr/>
        </p:nvSpPr>
        <p:spPr>
          <a:xfrm>
            <a:off x="4000496" y="4445509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err="1" smtClean="0"/>
              <a:t>Pu</a:t>
            </a:r>
            <a:r>
              <a:rPr lang="en-US" altLang="ko-KR" sz="2800" dirty="0" smtClean="0"/>
              <a:t>. pf.</a:t>
            </a:r>
            <a:endParaRPr lang="ko-KR" altLang="en-US" sz="2800" dirty="0"/>
          </a:p>
        </p:txBody>
      </p:sp>
      <p:sp>
        <p:nvSpPr>
          <p:cNvPr id="34" name="직사각형 33"/>
          <p:cNvSpPr/>
          <p:nvPr/>
        </p:nvSpPr>
        <p:spPr>
          <a:xfrm>
            <a:off x="5857884" y="4445509"/>
            <a:ext cx="1428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3.c.pl.</a:t>
            </a:r>
            <a:endParaRPr lang="ko-KR" altLang="en-US" sz="2000" b="1" dirty="0"/>
          </a:p>
        </p:txBody>
      </p:sp>
      <p:sp>
        <p:nvSpPr>
          <p:cNvPr id="36" name="직사각형 35"/>
          <p:cNvSpPr/>
          <p:nvPr/>
        </p:nvSpPr>
        <p:spPr>
          <a:xfrm>
            <a:off x="571472" y="4857760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Wlyvim.T</a:t>
            </a:r>
            <a:r>
              <a:rPr lang="en-US" altLang="ko-KR" sz="4400" dirty="0" smtClean="0">
                <a:latin typeface="Bwhebb" pitchFamily="2" charset="0"/>
              </a:rPr>
              <a:t>;</a:t>
            </a:r>
            <a:endParaRPr lang="ko-KR" altLang="en-US" sz="4400" dirty="0"/>
          </a:p>
        </p:txBody>
      </p:sp>
      <p:sp>
        <p:nvSpPr>
          <p:cNvPr id="37" name="직사각형 36"/>
          <p:cNvSpPr/>
          <p:nvPr/>
        </p:nvSpPr>
        <p:spPr>
          <a:xfrm>
            <a:off x="2643174" y="4857760"/>
            <a:ext cx="9605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lvm</a:t>
            </a:r>
            <a:endParaRPr lang="ko-KR" altLang="en-US" sz="4400" dirty="0"/>
          </a:p>
        </p:txBody>
      </p:sp>
      <p:sp>
        <p:nvSpPr>
          <p:cNvPr id="38" name="직사각형 37"/>
          <p:cNvSpPr/>
          <p:nvPr/>
        </p:nvSpPr>
        <p:spPr>
          <a:xfrm>
            <a:off x="4000496" y="5000636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Hi. impf.</a:t>
            </a:r>
            <a:endParaRPr lang="ko-KR" altLang="en-US" sz="2800" dirty="0"/>
          </a:p>
        </p:txBody>
      </p:sp>
      <p:sp>
        <p:nvSpPr>
          <p:cNvPr id="39" name="직사각형 38"/>
          <p:cNvSpPr/>
          <p:nvPr/>
        </p:nvSpPr>
        <p:spPr>
          <a:xfrm>
            <a:off x="5857884" y="5000636"/>
            <a:ext cx="2500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2.m.pl.</a:t>
            </a:r>
            <a:endParaRPr lang="ko-KR" altLang="en-US" sz="2800" dirty="0"/>
          </a:p>
        </p:txBody>
      </p:sp>
      <p:sp>
        <p:nvSpPr>
          <p:cNvPr id="40" name="직사각형 39"/>
          <p:cNvSpPr/>
          <p:nvPr/>
        </p:nvSpPr>
        <p:spPr>
          <a:xfrm>
            <a:off x="571472" y="5429264"/>
            <a:ext cx="207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dirty="0" err="1" smtClean="0">
                <a:latin typeface="Bwhebb" pitchFamily="2" charset="0"/>
              </a:rPr>
              <a:t>yTir.B;v.h</a:t>
            </a:r>
            <a:r>
              <a:rPr lang="en-US" altLang="ko-KR" sz="4400" dirty="0" smtClean="0">
                <a:latin typeface="Bwhebb" pitchFamily="2" charset="0"/>
              </a:rPr>
              <a:t>'</a:t>
            </a:r>
            <a:endParaRPr lang="ko-KR" altLang="en-US" sz="4400" dirty="0"/>
          </a:p>
        </p:txBody>
      </p:sp>
      <p:sp>
        <p:nvSpPr>
          <p:cNvPr id="41" name="직사각형 40"/>
          <p:cNvSpPr/>
          <p:nvPr/>
        </p:nvSpPr>
        <p:spPr>
          <a:xfrm>
            <a:off x="2643174" y="5429264"/>
            <a:ext cx="933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 err="1" smtClean="0">
                <a:solidFill>
                  <a:srgbClr val="FF0000"/>
                </a:solidFill>
                <a:latin typeface="Bwhebb" pitchFamily="2" charset="0"/>
              </a:rPr>
              <a:t>rbv</a:t>
            </a:r>
            <a:endParaRPr lang="ko-KR" altLang="en-US" sz="4400" dirty="0"/>
          </a:p>
        </p:txBody>
      </p:sp>
      <p:sp>
        <p:nvSpPr>
          <p:cNvPr id="42" name="직사각형 41"/>
          <p:cNvSpPr/>
          <p:nvPr/>
        </p:nvSpPr>
        <p:spPr>
          <a:xfrm>
            <a:off x="4000496" y="5572140"/>
            <a:ext cx="1714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Ho. pf.</a:t>
            </a:r>
            <a:endParaRPr lang="ko-KR" altLang="en-US" sz="2800" dirty="0"/>
          </a:p>
        </p:txBody>
      </p:sp>
      <p:sp>
        <p:nvSpPr>
          <p:cNvPr id="43" name="직사각형 42"/>
          <p:cNvSpPr/>
          <p:nvPr/>
        </p:nvSpPr>
        <p:spPr>
          <a:xfrm>
            <a:off x="5857884" y="5572140"/>
            <a:ext cx="1214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dirty="0" smtClean="0"/>
              <a:t>1.sg.</a:t>
            </a:r>
            <a:r>
              <a:rPr lang="en-US" altLang="ko-KR" sz="2000" b="1" dirty="0" smtClean="0"/>
              <a:t> </a:t>
            </a:r>
            <a:endParaRPr lang="ko-KR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5342" y="-24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ko-KR" altLang="en-US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미완료 용법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/</a:t>
            </a:r>
            <a:r>
              <a:rPr kumimoji="0" lang="ko-KR" altLang="en-US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번역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—</a:t>
            </a:r>
            <a:r>
              <a:rPr kumimoji="0" lang="ko-KR" altLang="en-US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문맥에서 파악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맑은 고딕"/>
                <a:ea typeface="맑은 고딕"/>
              </a:rPr>
              <a:t>!</a:t>
            </a:r>
            <a:endParaRPr kumimoji="0" lang="ko-KR" altLang="en-US" sz="2400" dirty="0">
              <a:solidFill>
                <a:srgbClr val="FF0000"/>
              </a:solidFill>
              <a:latin typeface="맑은 고딕"/>
              <a:ea typeface="맑은 고딕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14282" y="571480"/>
            <a:ext cx="85011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yliê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Wrm.aToåw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: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è~k,yle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[]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aB'ä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é!AM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[;-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ynE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)B. %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l,m,ä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vx'ún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"-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yKi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(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Waªr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Tiw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: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삼상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12:12)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`~k,(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K.l.m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; 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k,Þyhel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{a/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hw"ïhyw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: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Wnyle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_[' 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%l{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æm.yI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%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l,m,Þ-yKi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al{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14282" y="1714489"/>
            <a:ext cx="85011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k,êB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 ‘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ynIa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]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lvoÜm.a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,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-al{) !A[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êd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&gt;GI ‘~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h,lea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]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rm,aYOÝw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:</a:t>
            </a:r>
            <a:endParaRPr kumimoji="0" lang="en-US" altLang="ko-KR" sz="3200" baseline="30000" dirty="0">
              <a:solidFill>
                <a:prstClr val="black"/>
              </a:solidFill>
              <a:latin typeface="Arial"/>
              <a:ea typeface="맑은 고딕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err="1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삿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8:23)</a:t>
            </a:r>
            <a:r>
              <a:rPr kumimoji="0" lang="en-US" altLang="ko-KR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`~k,(B'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lvoïm.yI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hw"ßhy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 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k,_B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ynIßB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.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lvoïm.yI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-al{)w&gt;</a:t>
            </a:r>
            <a:endParaRPr kumimoji="0" lang="en-US" altLang="ko-KR" sz="3200" b="1" dirty="0" smtClean="0">
              <a:solidFill>
                <a:prstClr val="black"/>
              </a:solidFill>
              <a:latin typeface="Arial"/>
              <a:ea typeface="맑은 고딕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14282" y="142852"/>
            <a:ext cx="27222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2400" dirty="0">
                <a:solidFill>
                  <a:prstClr val="black"/>
                </a:solidFill>
                <a:latin typeface="맑은 고딕"/>
                <a:ea typeface="맑은 고딕"/>
              </a:rPr>
              <a:t>1.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미래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-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 </a:t>
            </a:r>
            <a:r>
              <a:rPr kumimoji="0" lang="ko-KR" altLang="en-US" sz="2400" dirty="0">
                <a:solidFill>
                  <a:prstClr val="black"/>
                </a:solidFill>
                <a:latin typeface="맑은 고딕"/>
                <a:ea typeface="맑은 고딕"/>
              </a:rPr>
              <a:t>단순 동작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57158" y="2914818"/>
            <a:ext cx="3472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2.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과거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-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반복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습관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관습</a:t>
            </a:r>
            <a:endParaRPr kumimoji="0" lang="ko-KR" altLang="en-US" sz="24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0" y="3343446"/>
            <a:ext cx="87868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창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2:6)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hm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'(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d"a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]h'(-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ynE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)P.-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lK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'-ta,(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hq"ßv.hiw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 #r&lt;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a'_h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'-!mi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hl,ä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[]y:)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daeÞw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</a:t>
            </a:r>
            <a:r>
              <a:rPr kumimoji="0" lang="en-US" altLang="ko-KR" sz="3200" baseline="30000" dirty="0" smtClean="0">
                <a:solidFill>
                  <a:prstClr val="black"/>
                </a:solidFill>
                <a:latin typeface="Arial"/>
                <a:ea typeface="맑은 고딕"/>
              </a:rPr>
              <a:t>  </a:t>
            </a:r>
            <a:endParaRPr kumimoji="0" lang="en-US" altLang="ko-KR" sz="3200" dirty="0" smtClean="0">
              <a:solidFill>
                <a:prstClr val="black"/>
              </a:solidFill>
              <a:latin typeface="Arial"/>
              <a:ea typeface="맑은 고딕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57158" y="3986388"/>
            <a:ext cx="3472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2400" dirty="0">
                <a:solidFill>
                  <a:prstClr val="black"/>
                </a:solidFill>
                <a:latin typeface="맑은 고딕"/>
                <a:ea typeface="맑은 고딕"/>
              </a:rPr>
              <a:t>3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.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현</a:t>
            </a:r>
            <a:r>
              <a:rPr kumimoji="0" lang="ko-KR" altLang="en-US" sz="2400" dirty="0">
                <a:solidFill>
                  <a:prstClr val="black"/>
                </a:solidFill>
                <a:latin typeface="맑은 고딕"/>
                <a:ea typeface="맑은 고딕"/>
              </a:rPr>
              <a:t>재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-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반복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습관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관습</a:t>
            </a:r>
            <a:endParaRPr kumimoji="0" lang="ko-KR" altLang="en-US" sz="24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7158" y="4486454"/>
            <a:ext cx="8358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잠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15:29)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[m'(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v.yI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yqIåyDIc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;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tL;Þpit.W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~y[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i_v'r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&gt;me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hw"hy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&gt;â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qAxår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"</a:t>
            </a:r>
            <a:endParaRPr kumimoji="0" lang="en-US" altLang="ko-KR" sz="3200" dirty="0" smtClean="0">
              <a:solidFill>
                <a:prstClr val="black"/>
              </a:solidFill>
              <a:latin typeface="Arial"/>
              <a:ea typeface="맑은 고딕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57158" y="5143512"/>
            <a:ext cx="3472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4.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미</a:t>
            </a:r>
            <a:r>
              <a:rPr kumimoji="0" lang="ko-KR" altLang="en-US" sz="2400" dirty="0">
                <a:solidFill>
                  <a:prstClr val="black"/>
                </a:solidFill>
                <a:latin typeface="맑은 고딕"/>
                <a:ea typeface="맑은 고딕"/>
              </a:rPr>
              <a:t>래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-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반복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습관</a:t>
            </a:r>
            <a:r>
              <a:rPr kumimoji="0" lang="en-US" altLang="ko-KR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400" dirty="0" smtClean="0">
                <a:solidFill>
                  <a:prstClr val="black"/>
                </a:solidFill>
                <a:latin typeface="맑은 고딕"/>
                <a:ea typeface="맑은 고딕"/>
              </a:rPr>
              <a:t>관습</a:t>
            </a:r>
            <a:endParaRPr kumimoji="0" lang="ko-KR" altLang="en-US" sz="2400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85720" y="5715016"/>
            <a:ext cx="8358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시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111:5)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`At*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yrIB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. 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l'äA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[l.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rKoàz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&gt;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yI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lang="pl-PL" altLang="ko-KR" sz="3200" dirty="0">
                <a:solidFill>
                  <a:prstClr val="black"/>
                </a:solidFill>
                <a:latin typeface="Bwhebb"/>
              </a:rPr>
              <a:t>wya'_rEyli( !t:ån" @</a:t>
            </a:r>
            <a:r>
              <a:rPr lang="pl-PL" altLang="ko-KR" sz="3200" dirty="0" smtClean="0">
                <a:solidFill>
                  <a:prstClr val="black"/>
                </a:solidFill>
                <a:latin typeface="Bwhebb"/>
              </a:rPr>
              <a:t>r&lt;j,</a:t>
            </a:r>
            <a:endParaRPr kumimoji="0" lang="en-US" altLang="ko-KR" sz="3200" dirty="0" smtClean="0">
              <a:solidFill>
                <a:prstClr val="black"/>
              </a:solidFill>
              <a:latin typeface="Arial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65645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7158" y="214291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h['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êr"h'ä-lK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 tae…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hd"êWhy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tyBeä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‘W[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m.v.yI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srgbClr val="00B050"/>
                </a:solidFill>
                <a:latin typeface="Bwhebb"/>
                <a:ea typeface="맑은 고딕"/>
              </a:rPr>
              <a:t>yl;ÛWa</a:t>
            </a:r>
            <a:endParaRPr kumimoji="0" lang="en-US" altLang="ko-KR" sz="3200" dirty="0" smtClean="0">
              <a:solidFill>
                <a:srgbClr val="00B050"/>
              </a:solidFill>
              <a:latin typeface="Bwhebb"/>
              <a:ea typeface="맑은 고딕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err="1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렘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36:3) …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~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h,_l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tAfå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[]l;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bveÞxo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ykiînOa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'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rv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&lt;a]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lae_r"f.yI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-ta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,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xL;Þv;l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.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AlêqoB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. 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[</a:t>
            </a:r>
            <a:r>
              <a:rPr kumimoji="0" lang="en-US" altLang="ko-KR" sz="3200" dirty="0" err="1">
                <a:solidFill>
                  <a:srgbClr val="FF0000"/>
                </a:solidFill>
                <a:latin typeface="Bwhebb"/>
                <a:ea typeface="맑은 고딕"/>
              </a:rPr>
              <a:t>m;äv.a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, </a:t>
            </a:r>
            <a:r>
              <a:rPr kumimoji="0" lang="en-US" altLang="ko-KR" sz="3200" dirty="0" err="1">
                <a:solidFill>
                  <a:srgbClr val="00B050"/>
                </a:solidFill>
                <a:latin typeface="Bwhebb"/>
                <a:ea typeface="맑은 고딕"/>
              </a:rPr>
              <a:t>rv</a:t>
            </a:r>
            <a:r>
              <a:rPr kumimoji="0" lang="en-US" altLang="ko-KR" sz="3200" dirty="0">
                <a:solidFill>
                  <a:srgbClr val="00B050"/>
                </a:solidFill>
                <a:latin typeface="Bwhebb"/>
                <a:ea typeface="맑은 고딕"/>
              </a:rPr>
              <a:t>&lt;</a:t>
            </a:r>
            <a:r>
              <a:rPr kumimoji="0" lang="en-US" altLang="ko-KR" sz="3200" dirty="0" err="1">
                <a:solidFill>
                  <a:srgbClr val="00B050"/>
                </a:solidFill>
                <a:latin typeface="Bwhebb"/>
                <a:ea typeface="맑은 고딕"/>
              </a:rPr>
              <a:t>åa</a:t>
            </a:r>
            <a:r>
              <a:rPr kumimoji="0" lang="en-US" altLang="ko-KR" sz="3200" dirty="0">
                <a:solidFill>
                  <a:srgbClr val="00B050"/>
                </a:solidFill>
                <a:latin typeface="Bwhebb"/>
                <a:ea typeface="맑은 고딕"/>
              </a:rPr>
              <a:t>] 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‘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hw"hy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&gt; </a:t>
            </a:r>
            <a:r>
              <a:rPr kumimoji="0" lang="en-US" altLang="ko-KR" sz="3200" dirty="0" err="1">
                <a:solidFill>
                  <a:srgbClr val="00B050"/>
                </a:solidFill>
                <a:latin typeface="Bwhebb"/>
                <a:ea typeface="맑은 고딕"/>
              </a:rPr>
              <a:t>ymiÛ</a:t>
            </a:r>
            <a:r>
              <a:rPr kumimoji="0" lang="en-US" altLang="ko-KR" sz="3200" dirty="0">
                <a:solidFill>
                  <a:srgbClr val="00B05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h[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oêr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&gt;P;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rm,aYOæw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:</a:t>
            </a:r>
            <a:endParaRPr kumimoji="0" lang="en-US" altLang="ko-KR" sz="3200" baseline="30000" dirty="0">
              <a:solidFill>
                <a:prstClr val="black"/>
              </a:solidFill>
              <a:latin typeface="Arial"/>
              <a:ea typeface="맑은 고딕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출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5:2)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x;Le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(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v;a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] al{ï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laeÞr"f.yI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-ta, ~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g:ïw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&gt;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hw"ëhy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&gt;-ta, ‘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yTi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[.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d:’y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" al{Ü</a:t>
            </a:r>
            <a:endParaRPr kumimoji="0" lang="en-US" altLang="ko-KR" sz="3200" b="1" dirty="0">
              <a:solidFill>
                <a:prstClr val="black"/>
              </a:solidFill>
              <a:latin typeface="Arial"/>
              <a:ea typeface="맑은 고딕"/>
            </a:endParaRPr>
          </a:p>
          <a:p>
            <a:pPr algn="r"/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~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yIr:ßc.mi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 #r&lt;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a,îme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Bwhebb"/>
              </a:rPr>
              <a:t>^a]</a:t>
            </a:r>
            <a:r>
              <a:rPr lang="en-US" altLang="ko-KR" sz="3200" dirty="0" err="1" smtClean="0">
                <a:solidFill>
                  <a:prstClr val="black"/>
                </a:solidFill>
                <a:latin typeface="Bwhebb"/>
              </a:rPr>
              <a:t>yci</a:t>
            </a:r>
            <a:r>
              <a:rPr lang="en-US" altLang="ko-KR" sz="3200" dirty="0" smtClean="0">
                <a:solidFill>
                  <a:prstClr val="black"/>
                </a:solidFill>
                <a:latin typeface="Bwhebb"/>
              </a:rPr>
              <a:t>(Ah 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rv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&lt;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ôa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] 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hw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"+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hy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&gt;-ta, </a:t>
            </a:r>
            <a:r>
              <a:rPr lang="en-US" altLang="ko-KR" sz="3200" dirty="0" err="1">
                <a:solidFill>
                  <a:srgbClr val="FF0000"/>
                </a:solidFill>
                <a:latin typeface="Bwhebb"/>
              </a:rPr>
              <a:t>xK;Þv.T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i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-</a:t>
            </a:r>
            <a:r>
              <a:rPr lang="en-US" altLang="ko-KR" sz="3200" dirty="0">
                <a:solidFill>
                  <a:srgbClr val="00B050"/>
                </a:solidFill>
                <a:latin typeface="Bwhebb"/>
              </a:rPr>
              <a:t>!P,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 ^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êl</a:t>
            </a:r>
            <a:r>
              <a:rPr lang="en-US" altLang="ko-KR" sz="3200" dirty="0">
                <a:solidFill>
                  <a:prstClr val="black"/>
                </a:solidFill>
                <a:latin typeface="Bwhebb"/>
              </a:rPr>
              <a:t>. </a:t>
            </a:r>
            <a:r>
              <a:rPr lang="en-US" altLang="ko-KR" sz="3200" dirty="0" err="1">
                <a:solidFill>
                  <a:prstClr val="black"/>
                </a:solidFill>
                <a:latin typeface="Bwhebb"/>
              </a:rPr>
              <a:t>rm,V'ähi</a:t>
            </a:r>
            <a:r>
              <a:rPr lang="en-US" altLang="ko-KR" sz="1400" baseline="30000" dirty="0">
                <a:solidFill>
                  <a:prstClr val="black"/>
                </a:solidFill>
                <a:latin typeface="Arial"/>
              </a:rPr>
              <a:t> </a:t>
            </a:r>
            <a:endParaRPr lang="en-US" altLang="ko-KR" sz="1400" dirty="0">
              <a:solidFill>
                <a:prstClr val="black"/>
              </a:solidFill>
              <a:latin typeface="Arial"/>
            </a:endParaRPr>
          </a:p>
          <a:p>
            <a:pPr algn="r"/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신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6:12)</a:t>
            </a:r>
            <a:r>
              <a:rPr lang="en-US" altLang="ko-KR" sz="3200" dirty="0" smtClean="0">
                <a:solidFill>
                  <a:prstClr val="black"/>
                </a:solidFill>
                <a:latin typeface="Bwhebb"/>
              </a:rPr>
              <a:t> `~</a:t>
            </a:r>
            <a:r>
              <a:rPr lang="en-US" altLang="ko-KR" sz="3200" dirty="0" err="1" smtClean="0">
                <a:solidFill>
                  <a:prstClr val="black"/>
                </a:solidFill>
                <a:latin typeface="Bwhebb"/>
              </a:rPr>
              <a:t>ydI</a:t>
            </a:r>
            <a:r>
              <a:rPr lang="en-US" altLang="ko-KR" sz="3200" dirty="0" smtClean="0">
                <a:solidFill>
                  <a:prstClr val="black"/>
                </a:solidFill>
                <a:latin typeface="Bwhebb"/>
              </a:rPr>
              <a:t>(b'[] </a:t>
            </a:r>
            <a:r>
              <a:rPr lang="en-US" altLang="ko-KR" sz="3200" dirty="0" err="1" smtClean="0">
                <a:solidFill>
                  <a:prstClr val="black"/>
                </a:solidFill>
                <a:latin typeface="Bwhebb"/>
              </a:rPr>
              <a:t>tyBeîmi</a:t>
            </a:r>
            <a:endParaRPr lang="en-US" altLang="ko-KR" sz="1400" dirty="0" smtClean="0">
              <a:solidFill>
                <a:prstClr val="black"/>
              </a:solidFill>
              <a:latin typeface="Bwhebb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신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6:13)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[;be(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V'Ti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Amßv.biW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dbo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+[]t;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Atåaow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 </a:t>
            </a:r>
            <a:r>
              <a:rPr kumimoji="0" lang="en-US" altLang="ko-KR" sz="3200" dirty="0" err="1" smtClean="0">
                <a:solidFill>
                  <a:srgbClr val="FF0000"/>
                </a:solidFill>
                <a:latin typeface="Bwhebb"/>
                <a:ea typeface="맑은 고딕"/>
              </a:rPr>
              <a:t>ar"ÞyTi</a:t>
            </a:r>
            <a:r>
              <a:rPr kumimoji="0" lang="en-US" altLang="ko-KR" sz="3200" dirty="0" smtClean="0">
                <a:solidFill>
                  <a:srgbClr val="FF0000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^yh,²l{a/ </a:t>
            </a: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hw"ôhy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&gt;-ta,</a:t>
            </a:r>
            <a:endParaRPr kumimoji="0" lang="en-US" altLang="ko-KR" sz="3200" dirty="0" smtClean="0">
              <a:solidFill>
                <a:prstClr val="black"/>
              </a:solidFill>
              <a:latin typeface="Arial"/>
              <a:ea typeface="맑은 고딕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sz="3200" dirty="0" err="1" smtClean="0">
                <a:solidFill>
                  <a:prstClr val="black"/>
                </a:solidFill>
                <a:latin typeface="Bwhebb"/>
                <a:ea typeface="맑은 고딕"/>
              </a:rPr>
              <a:t>rmeêao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‘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yn"doa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]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lAqÜ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-ta, [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m;úv.a,w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"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kumimoji="0" lang="ko-KR" altLang="en-US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사 </a:t>
            </a:r>
            <a:r>
              <a:rPr kumimoji="0" lang="en-US" altLang="ko-KR" b="1" dirty="0" smtClean="0">
                <a:solidFill>
                  <a:prstClr val="black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6:8)</a:t>
            </a:r>
            <a:r>
              <a:rPr kumimoji="0" lang="en-US" altLang="ko-KR" sz="3200" dirty="0" smtClean="0">
                <a:solidFill>
                  <a:prstClr val="black"/>
                </a:solidFill>
                <a:latin typeface="Bwhebb"/>
                <a:ea typeface="맑은 고딕"/>
              </a:rPr>
              <a:t> `</a:t>
            </a:r>
            <a:r>
              <a:rPr kumimoji="0" lang="en-US" altLang="ko-KR" sz="3200" dirty="0" err="1">
                <a:solidFill>
                  <a:srgbClr val="FF0000"/>
                </a:solidFill>
                <a:latin typeface="Bwhebb"/>
                <a:ea typeface="맑은 고딕"/>
              </a:rPr>
              <a:t>ynIxE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)</a:t>
            </a:r>
            <a:r>
              <a:rPr kumimoji="0" lang="en-US" altLang="ko-KR" sz="3200" dirty="0" err="1">
                <a:solidFill>
                  <a:srgbClr val="FF0000"/>
                </a:solidFill>
                <a:latin typeface="Bwhebb"/>
                <a:ea typeface="맑은 고딕"/>
              </a:rPr>
              <a:t>l'v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.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ynIïn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&gt;hi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rm:ßaow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" 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Wnl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'_-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%</a:t>
            </a:r>
            <a:r>
              <a:rPr kumimoji="0" lang="en-US" altLang="ko-KR" sz="3200" dirty="0" err="1">
                <a:solidFill>
                  <a:srgbClr val="FF0000"/>
                </a:solidFill>
                <a:latin typeface="Bwhebb"/>
                <a:ea typeface="맑은 고딕"/>
              </a:rPr>
              <a:t>l,yE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)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>
                <a:solidFill>
                  <a:srgbClr val="00B050"/>
                </a:solidFill>
                <a:latin typeface="Bwhebb"/>
                <a:ea typeface="맑은 고딕"/>
              </a:rPr>
              <a:t>ymiä</a:t>
            </a:r>
            <a:r>
              <a:rPr kumimoji="0" lang="en-US" altLang="ko-KR" sz="3200" dirty="0" err="1">
                <a:solidFill>
                  <a:prstClr val="black"/>
                </a:solidFill>
                <a:latin typeface="Bwhebb"/>
                <a:ea typeface="맑은 고딕"/>
              </a:rPr>
              <a:t>W</a:t>
            </a:r>
            <a:r>
              <a:rPr kumimoji="0" lang="en-US" altLang="ko-KR" sz="3200" dirty="0">
                <a:solidFill>
                  <a:prstClr val="black"/>
                </a:solidFill>
                <a:latin typeface="Bwhebb"/>
                <a:ea typeface="맑은 고딕"/>
              </a:rPr>
              <a:t> </a:t>
            </a:r>
            <a:r>
              <a:rPr kumimoji="0" lang="en-US" altLang="ko-KR" sz="3200" dirty="0" err="1">
                <a:solidFill>
                  <a:srgbClr val="FF0000"/>
                </a:solidFill>
                <a:latin typeface="Bwhebb"/>
                <a:ea typeface="맑은 고딕"/>
              </a:rPr>
              <a:t>xl;Þv.a</a:t>
            </a:r>
            <a:r>
              <a:rPr kumimoji="0" lang="en-US" altLang="ko-KR" sz="3200" dirty="0">
                <a:solidFill>
                  <a:srgbClr val="FF0000"/>
                </a:solidFill>
                <a:latin typeface="Bwhebb"/>
                <a:ea typeface="맑은 고딕"/>
              </a:rPr>
              <a:t>, </a:t>
            </a:r>
            <a:r>
              <a:rPr kumimoji="0" lang="en-US" altLang="ko-KR" sz="3200" dirty="0" err="1">
                <a:solidFill>
                  <a:srgbClr val="00B050"/>
                </a:solidFill>
                <a:latin typeface="Bwhebb"/>
                <a:ea typeface="맑은 고딕"/>
              </a:rPr>
              <a:t>ymiî</a:t>
            </a:r>
            <a:r>
              <a:rPr kumimoji="0" lang="en-US" altLang="ko-KR" sz="3200" dirty="0">
                <a:solidFill>
                  <a:srgbClr val="00B050"/>
                </a:solidFill>
                <a:latin typeface="Bwhebb"/>
                <a:ea typeface="맑은 고딕"/>
              </a:rPr>
              <a:t>-ta, </a:t>
            </a:r>
            <a:endParaRPr kumimoji="0" lang="en-US" altLang="ko-KR" sz="3200" dirty="0">
              <a:solidFill>
                <a:srgbClr val="00B050"/>
              </a:solidFill>
              <a:latin typeface="Arial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14989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2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2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2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640763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200" b="1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완료</a:t>
            </a:r>
            <a:r>
              <a:rPr lang="en-US" altLang="ko-KR" sz="3200" b="1" dirty="0" smtClean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3200" b="1" dirty="0" smtClean="0">
                <a:solidFill>
                  <a:srgbClr val="0000FF"/>
                </a:solidFill>
                <a:latin typeface="휴먼모음T" pitchFamily="18" charset="-127"/>
                <a:ea typeface="휴먼모음T" pitchFamily="18" charset="-127"/>
              </a:rPr>
              <a:t>미완료</a:t>
            </a:r>
            <a:r>
              <a:rPr lang="en-US" altLang="ko-KR" sz="3200" b="1" dirty="0" smtClean="0">
                <a:solidFill>
                  <a:srgbClr val="0000FF"/>
                </a:solidFill>
                <a:latin typeface="휴먼모음T" pitchFamily="18" charset="-127"/>
                <a:ea typeface="휴먼모음T" pitchFamily="18" charset="-127"/>
              </a:rPr>
              <a:t>(Impf. PK-</a:t>
            </a:r>
            <a:r>
              <a:rPr lang="ko-KR" altLang="en-US" sz="3200" b="1" dirty="0" smtClean="0">
                <a:solidFill>
                  <a:srgbClr val="0000FF"/>
                </a:solidFill>
                <a:latin typeface="휴먼모음T" pitchFamily="18" charset="-127"/>
                <a:ea typeface="휴먼모음T" pitchFamily="18" charset="-127"/>
              </a:rPr>
              <a:t>앞</a:t>
            </a:r>
            <a:r>
              <a:rPr lang="en-US" altLang="ko-KR" sz="3200" b="1" dirty="0" smtClean="0">
                <a:solidFill>
                  <a:srgbClr val="0000FF"/>
                </a:solidFill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3200" b="1" dirty="0" smtClean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기본 </a:t>
            </a:r>
            <a:r>
              <a:rPr lang="ko-KR" altLang="en-US" sz="3200" b="1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변화</a:t>
            </a:r>
            <a:endParaRPr lang="ko-KR" altLang="en-US" sz="3200" b="1" dirty="0">
              <a:solidFill>
                <a:schemeClr val="accent2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23752" name="Group 20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91198143"/>
              </p:ext>
            </p:extLst>
          </p:nvPr>
        </p:nvGraphicFramePr>
        <p:xfrm>
          <a:off x="323850" y="1006475"/>
          <a:ext cx="8229600" cy="5629275"/>
        </p:xfrm>
        <a:graphic>
          <a:graphicData uri="http://schemas.openxmlformats.org/drawingml/2006/table">
            <a:tbl>
              <a:tblPr/>
              <a:tblGrid>
                <a:gridCol w="863600"/>
                <a:gridCol w="1728788"/>
                <a:gridCol w="1727200"/>
                <a:gridCol w="1800225"/>
                <a:gridCol w="2109787"/>
              </a:tblGrid>
              <a:tr h="8001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  <a:endParaRPr kumimoji="1" lang="en-US" altLang="ko-K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75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endParaRPr kumimoji="1" lang="en-US" altLang="ko-KR" sz="4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</a:t>
                      </a:r>
                      <a:endParaRPr kumimoji="1" lang="en-US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~T,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endParaRPr kumimoji="1" lang="en-US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!T,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endParaRPr kumimoji="1" lang="en-US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XXX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7"/>
          <p:cNvSpPr txBox="1">
            <a:spLocks noChangeArrowheads="1"/>
          </p:cNvSpPr>
          <p:nvPr/>
        </p:nvSpPr>
        <p:spPr bwMode="auto">
          <a:xfrm>
            <a:off x="323850" y="260350"/>
            <a:ext cx="8569325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단순능동 미완료 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Qal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. Impf.(</a:t>
            </a:r>
            <a:r>
              <a:rPr lang="en-US" altLang="ko-KR" sz="40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-o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)</a:t>
            </a:r>
            <a:r>
              <a:rPr lang="ko-KR" altLang="en-US" sz="3200" dirty="0" err="1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파알</a:t>
            </a:r>
            <a:r>
              <a:rPr lang="en-US" altLang="ko-KR" sz="3200" dirty="0" smtClean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잎</a:t>
            </a:r>
            <a:r>
              <a:rPr lang="ko-KR" altLang="en-US" sz="3200" dirty="0" err="1" smtClean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올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7331" name="Group 16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72477881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792162"/>
                <a:gridCol w="936625"/>
                <a:gridCol w="1368425"/>
                <a:gridCol w="1366838"/>
                <a:gridCol w="1152525"/>
                <a:gridCol w="1584325"/>
                <a:gridCol w="165576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.yI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Wlj.q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)"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hl'j.q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)"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l.joq.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l.joq.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Wnl.j;q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ljoq.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61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7"/>
          <p:cNvSpPr txBox="1">
            <a:spLocks noChangeArrowheads="1"/>
          </p:cNvSpPr>
          <p:nvPr/>
        </p:nvSpPr>
        <p:spPr bwMode="auto">
          <a:xfrm>
            <a:off x="323850" y="260350"/>
            <a:ext cx="8569325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단순능동 미완료 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Qal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. Impf.(</a:t>
            </a:r>
            <a:r>
              <a:rPr lang="en-US" altLang="ko-KR" sz="40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-o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)</a:t>
            </a:r>
            <a:r>
              <a:rPr lang="ko-KR" altLang="en-US" sz="3200" dirty="0" err="1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파알</a:t>
            </a:r>
            <a:r>
              <a:rPr lang="en-US" altLang="ko-KR" sz="3200" dirty="0" smtClean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잎</a:t>
            </a:r>
            <a:r>
              <a:rPr lang="ko-KR" altLang="en-US" sz="3200" dirty="0" err="1" smtClean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올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7331" name="Group 16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798192432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792162"/>
                <a:gridCol w="936625"/>
                <a:gridCol w="1368425"/>
                <a:gridCol w="1366838"/>
                <a:gridCol w="1152525"/>
                <a:gridCol w="1584325"/>
                <a:gridCol w="165576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)"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)"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l.vom.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v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l.vom.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o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m.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lvom.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  <a:endParaRPr kumimoji="1" lang="en-US" altLang="ko-K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82015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단순수동 미완료 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Ni. Impf.(</a:t>
            </a:r>
            <a:r>
              <a:rPr lang="en-US" altLang="ko-KR" sz="40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-D</a:t>
            </a:r>
            <a:r>
              <a:rPr lang="en-US" altLang="ko-KR" sz="4000" dirty="0" smtClean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)</a:t>
            </a:r>
            <a:r>
              <a:rPr lang="ko-KR" altLang="en-US" sz="3200" dirty="0" err="1" smtClean="0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닢알</a:t>
            </a:r>
            <a:r>
              <a:rPr lang="en-US" altLang="ko-KR" sz="3200" dirty="0" smtClean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잎파엘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9300" name="Group 8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347356251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576262"/>
                <a:gridCol w="936625"/>
                <a:gridCol w="1511300"/>
                <a:gridCol w="1296988"/>
                <a:gridCol w="1150937"/>
                <a:gridCol w="1657350"/>
                <a:gridCol w="1727200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lv.M'(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v.M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')(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Wnl.v;m.nI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lveM'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nI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424863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강조능동 미완료 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Pi. Impf.(</a:t>
            </a:r>
            <a:r>
              <a:rPr lang="en-US" altLang="ko-KR" sz="24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e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-a-e)</a:t>
            </a:r>
            <a:r>
              <a:rPr lang="ko-KR" altLang="en-US" sz="3200" dirty="0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피엘</a:t>
            </a:r>
            <a:r>
              <a:rPr lang="en-US" altLang="ko-KR" sz="32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예파엘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11348" name="Group 8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49440301"/>
              </p:ext>
            </p:extLst>
          </p:nvPr>
        </p:nvGraphicFramePr>
        <p:xfrm>
          <a:off x="179388" y="1125538"/>
          <a:ext cx="8856662" cy="5435283"/>
        </p:xfrm>
        <a:graphic>
          <a:graphicData uri="http://schemas.openxmlformats.org/drawingml/2006/table">
            <a:tbl>
              <a:tblPr/>
              <a:tblGrid>
                <a:gridCol w="576262"/>
                <a:gridCol w="1079500"/>
                <a:gridCol w="1368425"/>
                <a:gridCol w="1296988"/>
                <a:gridCol w="1295400"/>
                <a:gridCol w="1512887"/>
                <a:gridCol w="17272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V.m;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n&gt;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208963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강조수동 미완료 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Pu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. Impf.(</a:t>
            </a:r>
            <a:r>
              <a:rPr lang="en-US" altLang="ko-KR" sz="24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e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-u)</a:t>
            </a:r>
            <a:r>
              <a:rPr lang="ko-KR" altLang="en-US" sz="3200" dirty="0" err="1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푸알</a:t>
            </a:r>
            <a:r>
              <a:rPr lang="en-US" altLang="ko-KR" sz="32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예푸알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15425" name="Group 6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853875797"/>
              </p:ext>
            </p:extLst>
          </p:nvPr>
        </p:nvGraphicFramePr>
        <p:xfrm>
          <a:off x="179388" y="1125538"/>
          <a:ext cx="8856662" cy="5435283"/>
        </p:xfrm>
        <a:graphic>
          <a:graphicData uri="http://schemas.openxmlformats.org/drawingml/2006/table">
            <a:tbl>
              <a:tblPr/>
              <a:tblGrid>
                <a:gridCol w="576262"/>
                <a:gridCol w="1079500"/>
                <a:gridCol w="1368425"/>
                <a:gridCol w="1296988"/>
                <a:gridCol w="1295400"/>
                <a:gridCol w="1512887"/>
                <a:gridCol w="17272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y&gt;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V.mu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Wnl.V;mu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lV;mu</a:t>
                      </a: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n&gt;</a:t>
                      </a:r>
                      <a:endParaRPr kumimoji="1" lang="en-US" altLang="ko-K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4963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재귀 미완료 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Hith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. Impf.(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-t)</a:t>
            </a:r>
            <a:r>
              <a:rPr lang="ko-KR" altLang="en-US" sz="3200" dirty="0" err="1">
                <a:solidFill>
                  <a:srgbClr val="00B050"/>
                </a:solidFill>
                <a:latin typeface="Times New Roman" pitchFamily="18" charset="0"/>
                <a:ea typeface="휴먼모음T" pitchFamily="18" charset="-127"/>
              </a:rPr>
              <a:t>히트파엘</a:t>
            </a:r>
            <a:r>
              <a:rPr lang="en-US" altLang="ko-KR" sz="3200" dirty="0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-</a:t>
            </a:r>
            <a:r>
              <a:rPr lang="ko-KR" altLang="en-US" sz="3200" dirty="0" err="1">
                <a:solidFill>
                  <a:srgbClr val="FF0000"/>
                </a:solidFill>
                <a:latin typeface="Times New Roman" pitchFamily="18" charset="0"/>
                <a:ea typeface="휴먼모음T" pitchFamily="18" charset="-127"/>
              </a:rPr>
              <a:t>이트파엘</a:t>
            </a:r>
            <a:endParaRPr lang="ko-KR" altLang="en-US" sz="3200" dirty="0">
              <a:solidFill>
                <a:srgbClr val="FF0000"/>
              </a:solidFill>
              <a:latin typeface="Times New Roman" pitchFamily="18" charset="0"/>
              <a:ea typeface="휴먼모음T" pitchFamily="18" charset="-127"/>
            </a:endParaRPr>
          </a:p>
        </p:txBody>
      </p:sp>
      <p:graphicFrame>
        <p:nvGraphicFramePr>
          <p:cNvPr id="17504" name="Group 9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86718856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576262"/>
                <a:gridCol w="1223963"/>
                <a:gridCol w="1368425"/>
                <a:gridCol w="1152525"/>
                <a:gridCol w="1439862"/>
                <a:gridCol w="1584325"/>
                <a:gridCol w="1511300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t.yI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WlV.m;t.hi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lV.m;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t.yI</a:t>
                      </a:r>
                      <a:endParaRPr kumimoji="1" lang="en-US" altLang="ko-KR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hl'V.m;t.hi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l.Vem;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m;</a:t>
                      </a:r>
                      <a:r>
                        <a:rPr kumimoji="1" lang="en-US" altLang="ko-K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V.m;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t.Ti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t.a,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t.a</a:t>
                      </a:r>
                      <a:r>
                        <a:rPr kumimoji="1" lang="en-US" altLang="ko-KR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Wnl.V;m;t.hi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lVem;</a:t>
                      </a:r>
                      <a:r>
                        <a:rPr kumimoji="1" lang="en-US" altLang="ko-KR" sz="3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t.nI</a:t>
                      </a:r>
                      <a:endParaRPr kumimoji="1" lang="en-US" altLang="ko-KR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4963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600" dirty="0">
                <a:solidFill>
                  <a:srgbClr val="A50021"/>
                </a:solidFill>
                <a:latin typeface="휴먼모음T" pitchFamily="18" charset="-127"/>
                <a:ea typeface="휴먼모음T" pitchFamily="18" charset="-127"/>
              </a:rPr>
              <a:t>사역능동 미완료 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Hi. Impf.(a-</a:t>
            </a:r>
            <a:r>
              <a:rPr lang="en-US" altLang="ko-KR" sz="4000" dirty="0" err="1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i</a:t>
            </a:r>
            <a:r>
              <a:rPr lang="en-US" altLang="ko-KR" sz="4000" dirty="0">
                <a:solidFill>
                  <a:schemeClr val="accent2"/>
                </a:solidFill>
                <a:latin typeface="Times New Roman" pitchFamily="18" charset="0"/>
                <a:ea typeface="휴먼모음T" pitchFamily="18" charset="-127"/>
              </a:rPr>
              <a:t>)</a:t>
            </a:r>
            <a:r>
              <a:rPr lang="ko-KR" altLang="en-US" sz="3200" b="1" dirty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히필</a:t>
            </a:r>
            <a:r>
              <a:rPr lang="en-US" altLang="ko-KR" sz="32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3200" b="1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얖일</a:t>
            </a:r>
            <a:endParaRPr lang="ko-KR" altLang="en-US" sz="32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9529" name="Group 7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81028011"/>
              </p:ext>
            </p:extLst>
          </p:nvPr>
        </p:nvGraphicFramePr>
        <p:xfrm>
          <a:off x="179388" y="1052513"/>
          <a:ext cx="8856662" cy="5472113"/>
        </p:xfrm>
        <a:graphic>
          <a:graphicData uri="http://schemas.openxmlformats.org/drawingml/2006/table">
            <a:tbl>
              <a:tblPr/>
              <a:tblGrid>
                <a:gridCol w="576262"/>
                <a:gridCol w="1223963"/>
                <a:gridCol w="1368425"/>
                <a:gridCol w="1368425"/>
                <a:gridCol w="1439862"/>
                <a:gridCol w="1439863"/>
                <a:gridCol w="1439862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sg.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Impf.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 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y: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Wlyvim.hi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y: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3f.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hl'yvim.hi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"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l.vem.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;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T'l.v;m.hi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~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2f.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I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T.l.v;m.hi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yliyvim.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</a:t>
                      </a:r>
                      <a:r>
                        <a:rPr kumimoji="1" lang="en-US" altLang="ko-KR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"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!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T,l.v;m.hi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hn"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l.vem</a:t>
                      </a: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.T</a:t>
                      </a:r>
                      <a:r>
                        <a:rPr kumimoji="1" lang="en-US" altLang="ko-K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;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yTil.v;m.hi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a;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</a:rPr>
                        <a:t>---</a:t>
                      </a:r>
                      <a:r>
                        <a:rPr kumimoji="1" lang="en-US" altLang="ko-KR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Wnl.v;m.hi</a:t>
                      </a:r>
                      <a:endParaRPr kumimoji="1" lang="en-US" altLang="ko-K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lyvim.</a:t>
                      </a:r>
                      <a:r>
                        <a:rPr kumimoji="1" lang="en-US" altLang="ko-KR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whebb" pitchFamily="2" charset="0"/>
                          <a:ea typeface="굴림" pitchFamily="50" charset="-127"/>
                        </a:rPr>
                        <a:t>n:</a:t>
                      </a:r>
                      <a:endParaRPr kumimoji="1" lang="en-US" altLang="ko-K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whebb" pitchFamily="2" charset="0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1375</Words>
  <Application>Microsoft Office PowerPoint</Application>
  <PresentationFormat>Bildschirmpräsentation (4:3)</PresentationFormat>
  <Paragraphs>518</Paragraphs>
  <Slides>14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기본 디자인</vt:lpstr>
      <vt:lpstr>Office 테마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Hanshin Uni.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Prof. Dr. Park</dc:creator>
  <cp:lastModifiedBy>cholgu</cp:lastModifiedBy>
  <cp:revision>65</cp:revision>
  <dcterms:created xsi:type="dcterms:W3CDTF">2008-01-20T10:03:39Z</dcterms:created>
  <dcterms:modified xsi:type="dcterms:W3CDTF">2015-02-10T15:30:14Z</dcterms:modified>
</cp:coreProperties>
</file>