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2E5F3-7AC4-465B-AED2-71888FD345A4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9753C-5296-420A-B22D-CE34FEE8F4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7122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 smtClean="0">
              <a:latin typeface="굴림" charset="-127"/>
              <a:ea typeface="굴림" charset="-127"/>
            </a:endParaRPr>
          </a:p>
        </p:txBody>
      </p:sp>
      <p:sp>
        <p:nvSpPr>
          <p:cNvPr id="44036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fld id="{0EB40098-571B-4A2A-826A-5FAC734D0860}" type="slidenum">
              <a:rPr lang="en-US" altLang="ko-KR">
                <a:solidFill>
                  <a:prstClr val="black"/>
                </a:solidFill>
                <a:latin typeface="굴림" charset="-127"/>
                <a:ea typeface="굴림" charset="-127"/>
              </a:rPr>
              <a:pPr/>
              <a:t>2</a:t>
            </a:fld>
            <a:endParaRPr lang="en-US" altLang="ko-KR">
              <a:solidFill>
                <a:prstClr val="black"/>
              </a:solidFill>
              <a:latin typeface="굴림" charset="-127"/>
              <a:ea typeface="굴림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668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7504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9738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B34D0DE6-848A-4264-9920-218D5335594A}" type="slidenum">
              <a:rPr lang="en-US" altLang="ko-KR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202062644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3F8716D6-9A49-425C-924E-85C438C9A1BF}" type="slidenum">
              <a:rPr lang="en-US" altLang="ko-KR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4183904685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89852EF9-22D2-4F7F-8950-D5FDC9AA73B8}" type="slidenum">
              <a:rPr lang="en-US" altLang="ko-KR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855534649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D2E628A0-1680-4FF1-AEC4-E38002B1BE39}" type="slidenum">
              <a:rPr lang="en-US" altLang="ko-KR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468818938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04128B37-79F4-489A-9BD5-4C008C8F6A67}" type="slidenum">
              <a:rPr lang="en-US" altLang="ko-KR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850872945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0992F610-0AFE-4302-90FE-B024BBE20E0E}" type="slidenum">
              <a:rPr lang="en-US" altLang="ko-KR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43002882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E4AD79B9-4035-4AA6-9AE2-28E583C80B72}" type="slidenum">
              <a:rPr lang="en-US" altLang="ko-KR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6176063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41FDC88E-DCF2-4F30-A4F2-BF8D871E477D}" type="slidenum">
              <a:rPr lang="en-US" altLang="ko-KR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25482029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5092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D742DE31-85EE-412A-9779-1655E29C62CD}" type="slidenum">
              <a:rPr lang="en-US" altLang="ko-KR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844489899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01A8EC2F-7CDB-4B28-A4A5-3929F7F88CCD}" type="slidenum">
              <a:rPr lang="en-US" altLang="ko-KR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029789778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D4ABDD44-9F89-47CC-9732-A374EA795366}" type="slidenum">
              <a:rPr lang="en-US" altLang="ko-KR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39999562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0625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576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209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9350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5292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618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190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AEE7E-8187-433C-BA36-93162824526F}" type="datetimeFigureOut">
              <a:rPr lang="ko-KR" altLang="en-US" smtClean="0"/>
              <a:t>2011-11-11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F3D7D-86DF-4EFB-9642-8FF489881B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034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마스터 copy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0438" y="661035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kumimoji="1" sz="10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>
                <a:solidFill>
                  <a:srgbClr val="000000"/>
                </a:solidFill>
              </a:rPr>
              <a:t>- </a:t>
            </a:r>
            <a:fld id="{0EB2B098-F8D8-4DE3-A676-EBABDF998CDA}" type="slidenum">
              <a:rPr lang="en-US" altLang="ko-K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en-US" altLang="ko-KR">
                <a:solidFill>
                  <a:srgbClr val="000000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1493227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3126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9"/>
          <p:cNvSpPr txBox="1">
            <a:spLocks noChangeArrowheads="1"/>
          </p:cNvSpPr>
          <p:nvPr/>
        </p:nvSpPr>
        <p:spPr bwMode="auto">
          <a:xfrm>
            <a:off x="198438" y="53975"/>
            <a:ext cx="581501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sz="2500" b="1" dirty="0">
                <a:solidFill>
                  <a:srgbClr val="FFFFFF"/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2500" b="1" dirty="0">
                <a:solidFill>
                  <a:srgbClr val="FFFFFF"/>
                </a:solidFill>
                <a:latin typeface="맑은 고딕" pitchFamily="50" charset="-127"/>
                <a:ea typeface="맑은 고딕" pitchFamily="50" charset="-127"/>
              </a:rPr>
              <a:t>참고</a:t>
            </a:r>
            <a:r>
              <a:rPr lang="en-US" altLang="ko-KR" sz="2500" b="1" dirty="0">
                <a:solidFill>
                  <a:srgbClr val="FFFFFF"/>
                </a:solidFill>
                <a:latin typeface="맑은 고딕" pitchFamily="50" charset="-127"/>
                <a:ea typeface="맑은 고딕" pitchFamily="50" charset="-127"/>
              </a:rPr>
              <a:t>&gt; </a:t>
            </a:r>
            <a:r>
              <a:rPr lang="ko-KR" altLang="en-US" sz="2500" b="1" dirty="0">
                <a:solidFill>
                  <a:srgbClr val="FFFFFF"/>
                </a:solidFill>
                <a:latin typeface="맑은 고딕" pitchFamily="50" charset="-127"/>
                <a:ea typeface="맑은 고딕" pitchFamily="50" charset="-127"/>
              </a:rPr>
              <a:t>개인정보 동의획득 양식 </a:t>
            </a:r>
            <a:r>
              <a:rPr lang="en-US" altLang="ko-KR" sz="2500" b="1" dirty="0">
                <a:solidFill>
                  <a:srgbClr val="FFFFFF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500" b="1" dirty="0">
                <a:solidFill>
                  <a:srgbClr val="FFFFFF"/>
                </a:solidFill>
                <a:latin typeface="맑은 고딕" pitchFamily="50" charset="-127"/>
                <a:ea typeface="맑은 고딕" pitchFamily="50" charset="-127"/>
              </a:rPr>
              <a:t>예시</a:t>
            </a:r>
            <a:r>
              <a:rPr lang="en-US" altLang="ko-KR" sz="2500" b="1" dirty="0">
                <a:solidFill>
                  <a:srgbClr val="FFFFFF"/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grpSp>
        <p:nvGrpSpPr>
          <p:cNvPr id="13315" name="그룹 1"/>
          <p:cNvGrpSpPr>
            <a:grpSpLocks/>
          </p:cNvGrpSpPr>
          <p:nvPr/>
        </p:nvGrpSpPr>
        <p:grpSpPr bwMode="auto">
          <a:xfrm>
            <a:off x="473075" y="774700"/>
            <a:ext cx="8307388" cy="5822950"/>
            <a:chOff x="179387" y="1311212"/>
            <a:chExt cx="8785225" cy="4997513"/>
          </a:xfrm>
        </p:grpSpPr>
        <p:sp>
          <p:nvSpPr>
            <p:cNvPr id="5" name="모서리가 둥근 직사각형 4"/>
            <p:cNvSpPr/>
            <p:nvPr/>
          </p:nvSpPr>
          <p:spPr bwMode="auto">
            <a:xfrm>
              <a:off x="179387" y="1311212"/>
              <a:ext cx="8785225" cy="4997513"/>
            </a:xfrm>
            <a:prstGeom prst="roundRect">
              <a:avLst>
                <a:gd name="adj" fmla="val 2979"/>
              </a:avLst>
            </a:prstGeom>
            <a:gradFill flip="none" rotWithShape="1">
              <a:gsLst>
                <a:gs pos="2000">
                  <a:sysClr val="window" lastClr="FFFFFF">
                    <a:lumMod val="75000"/>
                    <a:alpha val="45000"/>
                  </a:sysClr>
                </a:gs>
                <a:gs pos="1000">
                  <a:sysClr val="window" lastClr="FFFFFF"/>
                </a:gs>
              </a:gsLst>
              <a:lin ang="0" scaled="1"/>
              <a:tileRect/>
            </a:gradFill>
            <a:ln w="19050" cap="flat" cmpd="sng" algn="ctr">
              <a:solidFill>
                <a:sysClr val="window" lastClr="FFFFFF">
                  <a:lumMod val="65000"/>
                </a:sysClr>
              </a:solidFill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txBody>
            <a:bodyPr anchor="ctr"/>
            <a:lstStyle/>
            <a:p>
              <a:pPr eaLnBrk="0" latinLnBrk="0" hangingPunct="0">
                <a:defRPr/>
              </a:pPr>
              <a:endParaRPr lang="ko-KR" altLang="en-US" sz="2000" kern="0" dirty="0">
                <a:solidFill>
                  <a:sysClr val="window" lastClr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AutoShape 78"/>
            <p:cNvSpPr>
              <a:spLocks noChangeArrowheads="1"/>
            </p:cNvSpPr>
            <p:nvPr/>
          </p:nvSpPr>
          <p:spPr bwMode="auto">
            <a:xfrm>
              <a:off x="236467" y="1320750"/>
              <a:ext cx="8682817" cy="4710033"/>
            </a:xfrm>
            <a:prstGeom prst="roundRect">
              <a:avLst>
                <a:gd name="adj" fmla="val 1887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defRPr/>
              </a:pPr>
              <a:endParaRPr lang="ko-KR" altLang="en-US" sz="2000" b="1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3316" name="Rectangle 5"/>
          <p:cNvSpPr txBox="1">
            <a:spLocks noChangeArrowheads="1"/>
          </p:cNvSpPr>
          <p:nvPr/>
        </p:nvSpPr>
        <p:spPr bwMode="auto">
          <a:xfrm>
            <a:off x="539750" y="854075"/>
            <a:ext cx="7751763" cy="251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algn="just" eaLnBrk="0" fontAlgn="base" latinLnBrk="0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2000">
                <a:solidFill>
                  <a:srgbClr val="000000"/>
                </a:solidFill>
                <a:latin typeface="HY헤드라인M" pitchFamily="18" charset="-127"/>
              </a:rPr>
              <a:t>A</a:t>
            </a:r>
            <a:r>
              <a:rPr lang="ko-KR" altLang="en-US" sz="2000">
                <a:solidFill>
                  <a:srgbClr val="000000"/>
                </a:solidFill>
                <a:latin typeface="HY헤드라인M" pitchFamily="18" charset="-127"/>
              </a:rPr>
              <a:t>사의 개인정보 수집 및 이용 </a:t>
            </a:r>
            <a:endParaRPr lang="en-US" altLang="ko-KR" sz="2000">
              <a:solidFill>
                <a:srgbClr val="000000"/>
              </a:solidFill>
              <a:latin typeface="HY헤드라인M" pitchFamily="18" charset="-127"/>
            </a:endParaRPr>
          </a:p>
          <a:p>
            <a:pPr algn="just" eaLnBrk="0" fontAlgn="base" latinLnBrk="0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 회사는 회원가입</a:t>
            </a:r>
            <a:r>
              <a:rPr lang="en-US" altLang="ko-KR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고객상담</a:t>
            </a:r>
            <a:r>
              <a:rPr lang="en-US" altLang="ko-KR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서비스 제공을 위해 최초 회원가입 시 아래와 같은 개인정보를</a:t>
            </a:r>
            <a:endParaRPr lang="en-US" altLang="ko-KR" sz="1400" b="1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just" eaLnBrk="0" fontAlgn="base" latinLnBrk="0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 수집하고 있습니다</a:t>
            </a:r>
            <a:r>
              <a:rPr lang="en-US" altLang="ko-KR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algn="just" eaLnBrk="0" fontAlgn="base" latinLnBrk="0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6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&lt;</a:t>
            </a:r>
            <a:r>
              <a:rPr lang="ko-KR" altLang="en-US" sz="16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필수정보</a:t>
            </a:r>
            <a:r>
              <a:rPr lang="en-US" altLang="ko-KR" sz="16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&gt;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성명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생년월일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성별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아이디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비밀번호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필수연락처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가입인증정보 </a:t>
            </a:r>
            <a:endParaRPr lang="en-US" altLang="ko-KR" sz="1400" b="1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just" eaLnBrk="0" fontAlgn="base" latinLnBrk="0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 수집한 개인정보는 회원 유지기간 및 </a:t>
            </a:r>
            <a:r>
              <a:rPr lang="en-US" altLang="ko-KR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A/S </a:t>
            </a:r>
            <a:r>
              <a:rPr lang="ko-KR" altLang="en-US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기간동안 보관합니다</a:t>
            </a:r>
            <a:r>
              <a:rPr lang="en-US" altLang="ko-KR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algn="just" eaLnBrk="0" fontAlgn="base" latinLnBrk="0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400" b="1" i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ko-KR" altLang="en-US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회원께서는 개인정보 수집 동의를 거부하실 수 있으며 다만 이 경우 회원가입이 제한됩니다</a:t>
            </a:r>
            <a:r>
              <a:rPr lang="en-US" altLang="ko-KR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algn="just" eaLnBrk="0" fontAlgn="base" latinLnBrk="0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endParaRPr lang="en-US" altLang="ko-KR" sz="1400" b="1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just" eaLnBrk="0" fontAlgn="base" latinLnBrk="0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endParaRPr lang="en-US" altLang="ko-KR" sz="900" b="1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just" eaLnBrk="0" fontAlgn="base" latinLnBrk="0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400" b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  </a:t>
            </a:r>
            <a:endParaRPr lang="en-US" altLang="ko-KR" sz="3200" b="1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7" name="직사각형 6"/>
          <p:cNvSpPr>
            <a:spLocks noChangeArrowheads="1"/>
          </p:cNvSpPr>
          <p:nvPr/>
        </p:nvSpPr>
        <p:spPr bwMode="auto">
          <a:xfrm>
            <a:off x="930275" y="2598738"/>
            <a:ext cx="7034213" cy="314325"/>
          </a:xfrm>
          <a:prstGeom prst="rect">
            <a:avLst/>
          </a:prstGeom>
          <a:solidFill>
            <a:schemeClr val="bg1">
              <a:alpha val="85097"/>
            </a:schemeClr>
          </a:solidFill>
          <a:ln w="12700" algn="ctr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pPr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개인정보 수집 및 이용에 동의하십니까             □ 동의함 </a:t>
            </a:r>
            <a:r>
              <a:rPr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    □ </a:t>
            </a:r>
            <a:r>
              <a:rPr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동의하지 않음</a:t>
            </a:r>
            <a:endParaRPr lang="ko-KR" altLang="en-US" sz="1400" b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3318" name="직사각형 6"/>
          <p:cNvSpPr>
            <a:spLocks noChangeArrowheads="1"/>
          </p:cNvSpPr>
          <p:nvPr/>
        </p:nvSpPr>
        <p:spPr bwMode="auto">
          <a:xfrm>
            <a:off x="930275" y="3492500"/>
            <a:ext cx="7034213" cy="312738"/>
          </a:xfrm>
          <a:prstGeom prst="rect">
            <a:avLst/>
          </a:prstGeom>
          <a:solidFill>
            <a:schemeClr val="bg1">
              <a:alpha val="85097"/>
            </a:schemeClr>
          </a:solidFill>
          <a:ln w="12700" algn="ctr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pPr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고유식별정보 처리에 동의하십니까                  □ 동의함 </a:t>
            </a:r>
            <a:r>
              <a:rPr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    □ </a:t>
            </a:r>
            <a:r>
              <a:rPr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동의하지 않음</a:t>
            </a:r>
            <a:endParaRPr lang="ko-KR" altLang="en-US" sz="1400" b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3319" name="직사각형 6"/>
          <p:cNvSpPr>
            <a:spLocks noChangeArrowheads="1"/>
          </p:cNvSpPr>
          <p:nvPr/>
        </p:nvSpPr>
        <p:spPr bwMode="auto">
          <a:xfrm>
            <a:off x="930275" y="4340225"/>
            <a:ext cx="7034213" cy="312738"/>
          </a:xfrm>
          <a:prstGeom prst="rect">
            <a:avLst/>
          </a:prstGeom>
          <a:solidFill>
            <a:schemeClr val="bg1">
              <a:alpha val="85097"/>
            </a:schemeClr>
          </a:solidFill>
          <a:ln w="12700" algn="ctr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pPr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민감정보 처리에 동의하십니까                        □ 동의함 </a:t>
            </a:r>
            <a:r>
              <a:rPr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    □ </a:t>
            </a:r>
            <a:r>
              <a:rPr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동의하지 않음</a:t>
            </a:r>
            <a:endParaRPr lang="ko-KR" altLang="en-US" sz="1400" b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539750" y="3068638"/>
            <a:ext cx="7758113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dirty="0">
                <a:solidFill>
                  <a:srgbClr val="000066"/>
                </a:solidFill>
                <a:latin typeface="Arial" charset="0"/>
                <a:ea typeface="HY헤드라인M" pitchFamily="18" charset="-127"/>
              </a:rPr>
              <a:t>(</a:t>
            </a:r>
            <a:r>
              <a:rPr lang="ko-KR" altLang="en-US" dirty="0" err="1">
                <a:solidFill>
                  <a:srgbClr val="000066"/>
                </a:solidFill>
                <a:latin typeface="Arial" charset="0"/>
                <a:ea typeface="HY헤드라인M" pitchFamily="18" charset="-127"/>
              </a:rPr>
              <a:t>필요시</a:t>
            </a:r>
            <a:r>
              <a:rPr lang="en-US" altLang="ko-KR" dirty="0">
                <a:solidFill>
                  <a:srgbClr val="000066"/>
                </a:solidFill>
                <a:latin typeface="Arial" charset="0"/>
                <a:ea typeface="HY헤드라인M" pitchFamily="18" charset="-127"/>
              </a:rPr>
              <a:t>) </a:t>
            </a:r>
            <a:r>
              <a:rPr lang="ko-KR" altLang="en-US" dirty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고유식별정보 처리 동의 </a:t>
            </a:r>
            <a:r>
              <a:rPr lang="en-US" altLang="ko-KR" sz="16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charset="0"/>
                <a:ea typeface="HY헤드라인M" pitchFamily="18" charset="-127"/>
              </a:rPr>
              <a:t>(</a:t>
            </a:r>
            <a:r>
              <a:rPr lang="ko-KR" altLang="en-US" sz="16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charset="0"/>
                <a:ea typeface="HY헤드라인M" pitchFamily="18" charset="-127"/>
              </a:rPr>
              <a:t>수집 또는 제공시의 고지사항 고지</a:t>
            </a:r>
            <a:r>
              <a:rPr lang="en-US" altLang="ko-KR" sz="16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charset="0"/>
                <a:ea typeface="HY헤드라인M" pitchFamily="18" charset="-127"/>
              </a:rPr>
              <a:t>)</a:t>
            </a:r>
            <a:endParaRPr lang="en-US" altLang="ko-KR" dirty="0">
              <a:solidFill>
                <a:srgbClr val="000000">
                  <a:lumMod val="85000"/>
                  <a:lumOff val="15000"/>
                </a:srgbClr>
              </a:solidFill>
              <a:latin typeface="Arial" charset="0"/>
              <a:ea typeface="HY헤드라인M" pitchFamily="18" charset="-127"/>
            </a:endParaRPr>
          </a:p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39750" y="3921125"/>
            <a:ext cx="7181850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dirty="0">
                <a:solidFill>
                  <a:srgbClr val="000066"/>
                </a:solidFill>
                <a:latin typeface="Arial" charset="0"/>
                <a:ea typeface="HY헤드라인M" pitchFamily="18" charset="-127"/>
              </a:rPr>
              <a:t>(</a:t>
            </a:r>
            <a:r>
              <a:rPr lang="ko-KR" altLang="en-US" dirty="0" err="1">
                <a:solidFill>
                  <a:srgbClr val="000066"/>
                </a:solidFill>
                <a:latin typeface="Arial" charset="0"/>
                <a:ea typeface="HY헤드라인M" pitchFamily="18" charset="-127"/>
              </a:rPr>
              <a:t>필요시</a:t>
            </a:r>
            <a:r>
              <a:rPr lang="en-US" altLang="ko-KR" dirty="0">
                <a:solidFill>
                  <a:srgbClr val="000066"/>
                </a:solidFill>
                <a:latin typeface="Arial" charset="0"/>
                <a:ea typeface="HY헤드라인M" pitchFamily="18" charset="-127"/>
              </a:rPr>
              <a:t>) </a:t>
            </a:r>
            <a:r>
              <a:rPr lang="ko-KR" altLang="en-US" dirty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민감정보 처리 동의 </a:t>
            </a:r>
            <a:r>
              <a:rPr lang="en-US" altLang="ko-KR" sz="16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charset="0"/>
                <a:ea typeface="HY헤드라인M" pitchFamily="18" charset="-127"/>
              </a:rPr>
              <a:t>(</a:t>
            </a:r>
            <a:r>
              <a:rPr lang="ko-KR" altLang="en-US" sz="16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charset="0"/>
                <a:ea typeface="HY헤드라인M" pitchFamily="18" charset="-127"/>
              </a:rPr>
              <a:t>수집 또는 제공시의 고지사항 고지</a:t>
            </a:r>
            <a:r>
              <a:rPr lang="en-US" altLang="ko-KR" sz="16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charset="0"/>
                <a:ea typeface="HY헤드라인M" pitchFamily="18" charset="-127"/>
              </a:rPr>
              <a:t>)</a:t>
            </a:r>
          </a:p>
        </p:txBody>
      </p:sp>
      <p:sp>
        <p:nvSpPr>
          <p:cNvPr id="13322" name="직사각형 6"/>
          <p:cNvSpPr>
            <a:spLocks noChangeArrowheads="1"/>
          </p:cNvSpPr>
          <p:nvPr/>
        </p:nvSpPr>
        <p:spPr bwMode="auto">
          <a:xfrm>
            <a:off x="930275" y="5165725"/>
            <a:ext cx="7034213" cy="314325"/>
          </a:xfrm>
          <a:prstGeom prst="rect">
            <a:avLst/>
          </a:prstGeom>
          <a:solidFill>
            <a:schemeClr val="bg1">
              <a:alpha val="85097"/>
            </a:schemeClr>
          </a:solidFill>
          <a:ln w="12700" algn="ctr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pPr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개인정보 목적외 이용에 동의하십니까               □ 동의함 </a:t>
            </a:r>
            <a:r>
              <a:rPr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    □ </a:t>
            </a:r>
            <a:r>
              <a:rPr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동의하지 않음</a:t>
            </a:r>
            <a:endParaRPr lang="ko-KR" altLang="en-US" sz="1400" b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547688" y="4746625"/>
            <a:ext cx="718185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dirty="0">
                <a:solidFill>
                  <a:srgbClr val="000066"/>
                </a:solidFill>
                <a:latin typeface="Arial" charset="0"/>
                <a:ea typeface="HY헤드라인M" pitchFamily="18" charset="-127"/>
              </a:rPr>
              <a:t>(</a:t>
            </a:r>
            <a:r>
              <a:rPr lang="ko-KR" altLang="en-US" dirty="0" err="1">
                <a:solidFill>
                  <a:srgbClr val="000066"/>
                </a:solidFill>
                <a:latin typeface="Arial" charset="0"/>
                <a:ea typeface="HY헤드라인M" pitchFamily="18" charset="-127"/>
              </a:rPr>
              <a:t>필요시</a:t>
            </a:r>
            <a:r>
              <a:rPr lang="en-US" altLang="ko-KR" dirty="0">
                <a:solidFill>
                  <a:srgbClr val="000066"/>
                </a:solidFill>
                <a:latin typeface="Arial" charset="0"/>
                <a:ea typeface="HY헤드라인M" pitchFamily="18" charset="-127"/>
              </a:rPr>
              <a:t>) </a:t>
            </a:r>
            <a:r>
              <a:rPr lang="ko-KR" altLang="en-US" dirty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목적 외 제공 </a:t>
            </a:r>
            <a:r>
              <a:rPr lang="ko-KR" altLang="en-US" dirty="0" err="1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동의시</a:t>
            </a:r>
            <a:r>
              <a:rPr lang="ko-KR" altLang="en-US" dirty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 </a:t>
            </a:r>
            <a:r>
              <a:rPr lang="en-US" altLang="ko-KR" sz="16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charset="0"/>
                <a:ea typeface="HY헤드라인M" pitchFamily="18" charset="-127"/>
              </a:rPr>
              <a:t>(</a:t>
            </a:r>
            <a:r>
              <a:rPr lang="ko-KR" altLang="en-US" sz="16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charset="0"/>
                <a:ea typeface="HY헤드라인M" pitchFamily="18" charset="-127"/>
              </a:rPr>
              <a:t>목적 외 제공시의 고지사항 고지</a:t>
            </a:r>
            <a:r>
              <a:rPr lang="en-US" altLang="ko-KR" sz="16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charset="0"/>
                <a:ea typeface="HY헤드라인M" pitchFamily="18" charset="-127"/>
              </a:rPr>
              <a:t>)</a:t>
            </a:r>
          </a:p>
        </p:txBody>
      </p:sp>
      <p:sp>
        <p:nvSpPr>
          <p:cNvPr id="13324" name="TextBox 16"/>
          <p:cNvSpPr txBox="1">
            <a:spLocks noChangeArrowheads="1"/>
          </p:cNvSpPr>
          <p:nvPr/>
        </p:nvSpPr>
        <p:spPr bwMode="auto">
          <a:xfrm>
            <a:off x="7920038" y="2589213"/>
            <a:ext cx="10683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400" b="1">
                <a:solidFill>
                  <a:srgbClr val="0000CC"/>
                </a:solidFill>
                <a:latin typeface="맑은 고딕" pitchFamily="50" charset="-127"/>
                <a:ea typeface="맑은 고딕" pitchFamily="50" charset="-127"/>
              </a:rPr>
              <a:t>일반동의</a:t>
            </a:r>
          </a:p>
        </p:txBody>
      </p:sp>
      <p:sp>
        <p:nvSpPr>
          <p:cNvPr id="13325" name="직사각형 6"/>
          <p:cNvSpPr>
            <a:spLocks noChangeArrowheads="1"/>
          </p:cNvSpPr>
          <p:nvPr/>
        </p:nvSpPr>
        <p:spPr bwMode="auto">
          <a:xfrm>
            <a:off x="920750" y="6184900"/>
            <a:ext cx="7034213" cy="312738"/>
          </a:xfrm>
          <a:prstGeom prst="rect">
            <a:avLst/>
          </a:prstGeom>
          <a:solidFill>
            <a:schemeClr val="bg1">
              <a:alpha val="85097"/>
            </a:schemeClr>
          </a:solidFill>
          <a:ln w="12700" algn="ctr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 tIns="0" bIns="0" anchor="ctr">
            <a:spAutoFit/>
          </a:bodyPr>
          <a:lstStyle/>
          <a:p>
            <a:pPr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선택적 개인정보 수집 및 이용에 동의하십니까   □ 동의함 </a:t>
            </a:r>
            <a:r>
              <a:rPr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    □ </a:t>
            </a:r>
            <a:r>
              <a:rPr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동의하지 않음</a:t>
            </a:r>
            <a:endParaRPr lang="ko-KR" altLang="en-US" sz="1400" b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3326" name="직사각형 15"/>
          <p:cNvSpPr>
            <a:spLocks noChangeArrowheads="1"/>
          </p:cNvSpPr>
          <p:nvPr/>
        </p:nvSpPr>
        <p:spPr bwMode="auto">
          <a:xfrm>
            <a:off x="619125" y="5589588"/>
            <a:ext cx="7705725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7800" indent="-177800" algn="just" eaLnBrk="0" fontAlgn="base" latinLnBrk="0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6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6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선택정보</a:t>
            </a:r>
            <a:r>
              <a:rPr lang="en-US" altLang="ko-KR" sz="16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&gt;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기혼 여부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기념일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병력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취미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소득수준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자녀 정보  </a:t>
            </a:r>
            <a:endParaRPr lang="en-US" altLang="ko-KR" sz="1400" b="1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177800" indent="-177800" algn="just" eaLnBrk="0" fontAlgn="base" latinLnBrk="0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    ※ </a:t>
            </a: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선택정보 사항을 획득하지 못한 사유로 인해 서비스 제공을 거부할 수 없습니다</a:t>
            </a:r>
            <a:r>
              <a:rPr lang="en-US" altLang="ko-KR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en-US" altLang="ko-KR" sz="3200" b="1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27" name="TextBox 21"/>
          <p:cNvSpPr txBox="1">
            <a:spLocks noChangeArrowheads="1"/>
          </p:cNvSpPr>
          <p:nvPr/>
        </p:nvSpPr>
        <p:spPr bwMode="auto">
          <a:xfrm>
            <a:off x="7920038" y="3500438"/>
            <a:ext cx="10683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별도동의</a:t>
            </a:r>
          </a:p>
        </p:txBody>
      </p:sp>
      <p:sp>
        <p:nvSpPr>
          <p:cNvPr id="13328" name="TextBox 26"/>
          <p:cNvSpPr txBox="1">
            <a:spLocks noChangeArrowheads="1"/>
          </p:cNvSpPr>
          <p:nvPr/>
        </p:nvSpPr>
        <p:spPr bwMode="auto">
          <a:xfrm>
            <a:off x="7920038" y="4344988"/>
            <a:ext cx="10683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별도동의</a:t>
            </a:r>
          </a:p>
        </p:txBody>
      </p:sp>
      <p:sp>
        <p:nvSpPr>
          <p:cNvPr id="13329" name="TextBox 27"/>
          <p:cNvSpPr txBox="1">
            <a:spLocks noChangeArrowheads="1"/>
          </p:cNvSpPr>
          <p:nvPr/>
        </p:nvSpPr>
        <p:spPr bwMode="auto">
          <a:xfrm>
            <a:off x="7920038" y="5157788"/>
            <a:ext cx="10683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별도동의</a:t>
            </a:r>
          </a:p>
        </p:txBody>
      </p:sp>
      <p:sp>
        <p:nvSpPr>
          <p:cNvPr id="2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smtClean="0">
                <a:solidFill>
                  <a:srgbClr val="000000"/>
                </a:solidFill>
              </a:rPr>
              <a:t>- </a:t>
            </a:r>
            <a:fld id="{8EFFD086-5D30-4640-B217-05E91FF8A587}" type="slidenum">
              <a:rPr lang="en-US" altLang="ko-KR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r>
              <a:rPr lang="en-US" altLang="ko-KR" dirty="0" smtClean="0">
                <a:solidFill>
                  <a:srgbClr val="000000"/>
                </a:solidFill>
              </a:rPr>
              <a:t> -</a:t>
            </a:r>
            <a:endParaRPr lang="en-US" altLang="ko-KR" dirty="0">
              <a:solidFill>
                <a:srgbClr val="000000"/>
              </a:solidFill>
            </a:endParaRPr>
          </a:p>
        </p:txBody>
      </p:sp>
      <p:sp>
        <p:nvSpPr>
          <p:cNvPr id="13331" name="TextBox 29"/>
          <p:cNvSpPr txBox="1">
            <a:spLocks noChangeArrowheads="1"/>
          </p:cNvSpPr>
          <p:nvPr/>
        </p:nvSpPr>
        <p:spPr bwMode="auto">
          <a:xfrm>
            <a:off x="7921625" y="6192838"/>
            <a:ext cx="10683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400" b="1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별도동의</a:t>
            </a:r>
          </a:p>
        </p:txBody>
      </p:sp>
    </p:spTree>
    <p:extLst>
      <p:ext uri="{BB962C8B-B14F-4D97-AF65-F5344CB8AC3E}">
        <p14:creationId xmlns:p14="http://schemas.microsoft.com/office/powerpoint/2010/main" val="36950993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Y헤드라인M" pitchFamily="18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Y헤드라인M" pitchFamily="18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화면 슬라이드 쇼(4:3)</PresentationFormat>
  <Paragraphs>27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4" baseType="lpstr">
      <vt:lpstr>Office 테마</vt:lpstr>
      <vt:lpstr>기본 디자인</vt:lpstr>
      <vt:lpstr>PowerPoint 프레젠테이션</vt:lpstr>
      <vt:lpstr>PowerPoint 프레젠테이션</vt:lpstr>
    </vt:vector>
  </TitlesOfParts>
  <Company>전산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daeshin</dc:creator>
  <cp:lastModifiedBy>daeshin</cp:lastModifiedBy>
  <cp:revision>1</cp:revision>
  <dcterms:created xsi:type="dcterms:W3CDTF">2011-11-11T05:02:43Z</dcterms:created>
  <dcterms:modified xsi:type="dcterms:W3CDTF">2011-11-11T05:03:17Z</dcterms:modified>
</cp:coreProperties>
</file>