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3"/>
  </p:notesMasterIdLst>
  <p:sldIdLst>
    <p:sldId id="256" r:id="rId2"/>
  </p:sldIdLst>
  <p:sldSz cx="9144000" cy="6858000" type="screen4x3"/>
  <p:notesSz cx="6808788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4C44C-44AB-4F0D-B945-C11DBFF39A05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4038"/>
            <a:ext cx="29511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AC897-14A1-441B-ACDB-0BFF0E8CD6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224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AC897-14A1-441B-ACDB-0BFF0E8CD6A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66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B70E352-CB79-4EB8-AEEB-A959AB0D6148}" type="datetimeFigureOut">
              <a:rPr lang="ko-KR" altLang="en-US" smtClean="0"/>
              <a:t>2021-04-19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B410CB7-5509-4AAB-8670-1CD354B963A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69876" y="1484784"/>
            <a:ext cx="6404248" cy="1008112"/>
          </a:xfrm>
        </p:spPr>
        <p:txBody>
          <a:bodyPr>
            <a:noAutofit/>
          </a:bodyPr>
          <a:lstStyle/>
          <a:p>
            <a:pPr algn="ctr"/>
            <a:r>
              <a:rPr lang="en-US" altLang="ko-KR" sz="4000" dirty="0">
                <a:solidFill>
                  <a:srgbClr val="002060"/>
                </a:solidFill>
              </a:rPr>
              <a:t>   1:1 </a:t>
            </a:r>
            <a:r>
              <a:rPr lang="ko-KR" altLang="en-US" sz="4000" dirty="0">
                <a:solidFill>
                  <a:srgbClr val="002060"/>
                </a:solidFill>
              </a:rPr>
              <a:t>맞춤형 취업 준비</a:t>
            </a:r>
            <a:br>
              <a:rPr lang="en-US" altLang="ko-KR" sz="4000" dirty="0">
                <a:solidFill>
                  <a:srgbClr val="002060"/>
                </a:solidFill>
              </a:rPr>
            </a:br>
            <a:endParaRPr lang="ko-KR" altLang="en-US" sz="4000" dirty="0">
              <a:solidFill>
                <a:srgbClr val="00206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95736" y="2276872"/>
            <a:ext cx="6264696" cy="4248472"/>
          </a:xfrm>
        </p:spPr>
        <p:txBody>
          <a:bodyPr>
            <a:normAutofit fontScale="92500" lnSpcReduction="10000"/>
          </a:bodyPr>
          <a:lstStyle/>
          <a:p>
            <a:endParaRPr lang="en-US" altLang="ko-KR" sz="2400" dirty="0">
              <a:solidFill>
                <a:srgbClr val="00B0F0"/>
              </a:solidFill>
            </a:endParaRPr>
          </a:p>
          <a:p>
            <a:endParaRPr lang="en-US" altLang="ko-KR" sz="2400" dirty="0">
              <a:solidFill>
                <a:srgbClr val="00B050"/>
              </a:solidFill>
            </a:endParaRPr>
          </a:p>
          <a:p>
            <a:pPr algn="l">
              <a:lnSpc>
                <a:spcPct val="160000"/>
              </a:lnSpc>
            </a:pPr>
            <a:r>
              <a:rPr lang="en-US" altLang="ko-KR" dirty="0"/>
              <a:t>     -</a:t>
            </a:r>
            <a:r>
              <a:rPr lang="ko-KR" altLang="en-US" dirty="0"/>
              <a:t>내  용</a:t>
            </a:r>
            <a:r>
              <a:rPr lang="en-US" altLang="ko-KR" dirty="0"/>
              <a:t>: </a:t>
            </a:r>
            <a:r>
              <a:rPr lang="ko-KR" altLang="en-US" dirty="0"/>
              <a:t>입사지원서 및 자기소개서 진단</a:t>
            </a:r>
            <a:r>
              <a:rPr lang="en-US" altLang="ko-KR" dirty="0"/>
              <a:t> </a:t>
            </a:r>
            <a:r>
              <a:rPr lang="ko-KR" altLang="en-US" dirty="0"/>
              <a:t>및 첨삭</a:t>
            </a:r>
            <a:endParaRPr lang="en-US" altLang="ko-KR" dirty="0"/>
          </a:p>
          <a:p>
            <a:pPr algn="l">
              <a:lnSpc>
                <a:spcPct val="160000"/>
              </a:lnSpc>
            </a:pPr>
            <a:r>
              <a:rPr lang="en-US" altLang="ko-KR" dirty="0"/>
              <a:t>     -</a:t>
            </a:r>
            <a:r>
              <a:rPr lang="ko-KR" altLang="en-US" dirty="0"/>
              <a:t>인  원</a:t>
            </a:r>
            <a:r>
              <a:rPr lang="en-US" altLang="ko-KR" dirty="0"/>
              <a:t>: 5</a:t>
            </a:r>
            <a:r>
              <a:rPr lang="ko-KR" altLang="en-US" dirty="0"/>
              <a:t>명</a:t>
            </a:r>
            <a:r>
              <a:rPr lang="en-US" altLang="ko-KR" dirty="0"/>
              <a:t>(</a:t>
            </a:r>
            <a:r>
              <a:rPr lang="ko-KR" altLang="en-US" dirty="0"/>
              <a:t>맞</a:t>
            </a:r>
            <a:r>
              <a:rPr lang="ko-KR" altLang="en-US"/>
              <a:t>춤형 </a:t>
            </a:r>
            <a:r>
              <a:rPr lang="ko-KR" altLang="en-US" dirty="0"/>
              <a:t>정보제공을 위해 인원제한</a:t>
            </a:r>
            <a:r>
              <a:rPr lang="en-US" altLang="ko-KR" dirty="0"/>
              <a:t>)</a:t>
            </a:r>
          </a:p>
          <a:p>
            <a:pPr algn="l">
              <a:lnSpc>
                <a:spcPct val="160000"/>
              </a:lnSpc>
            </a:pPr>
            <a:r>
              <a:rPr lang="en-US" altLang="ko-KR" dirty="0"/>
              <a:t>     -</a:t>
            </a:r>
            <a:r>
              <a:rPr lang="ko-KR" altLang="en-US" dirty="0"/>
              <a:t>일  시</a:t>
            </a:r>
            <a:r>
              <a:rPr lang="en-US" altLang="ko-KR" dirty="0"/>
              <a:t>: </a:t>
            </a:r>
            <a:r>
              <a:rPr lang="en-US" altLang="ko-KR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ko-KR" altLang="en-US" dirty="0">
                <a:solidFill>
                  <a:schemeClr val="accent1">
                    <a:lumMod val="75000"/>
                  </a:schemeClr>
                </a:solidFill>
              </a:rPr>
              <a:t>월 </a:t>
            </a:r>
            <a:r>
              <a:rPr lang="en-US" altLang="ko-KR" dirty="0">
                <a:solidFill>
                  <a:schemeClr val="accent1">
                    <a:lumMod val="75000"/>
                  </a:schemeClr>
                </a:solidFill>
              </a:rPr>
              <a:t>28</a:t>
            </a:r>
            <a:r>
              <a:rPr lang="ko-KR" altLang="en-US" dirty="0">
                <a:solidFill>
                  <a:schemeClr val="accent1">
                    <a:lumMod val="75000"/>
                  </a:schemeClr>
                </a:solidFill>
              </a:rPr>
              <a:t>일</a:t>
            </a:r>
            <a:r>
              <a:rPr lang="en-US" altLang="ko-KR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o-KR" altLang="en-US" dirty="0">
                <a:solidFill>
                  <a:schemeClr val="accent1">
                    <a:lumMod val="75000"/>
                  </a:schemeClr>
                </a:solidFill>
              </a:rPr>
              <a:t>수</a:t>
            </a:r>
            <a:r>
              <a:rPr lang="en-US" altLang="ko-KR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ko-KR" altLang="en-US" dirty="0">
                <a:solidFill>
                  <a:schemeClr val="accent1">
                    <a:lumMod val="75000"/>
                  </a:schemeClr>
                </a:solidFill>
              </a:rPr>
              <a:t>오전 </a:t>
            </a:r>
            <a:r>
              <a:rPr lang="en-US" altLang="ko-KR" dirty="0">
                <a:solidFill>
                  <a:schemeClr val="accent1">
                    <a:lumMod val="75000"/>
                  </a:schemeClr>
                </a:solidFill>
              </a:rPr>
              <a:t>10-12</a:t>
            </a:r>
            <a:r>
              <a:rPr lang="ko-KR" altLang="en-US" dirty="0">
                <a:solidFill>
                  <a:schemeClr val="accent1">
                    <a:lumMod val="75000"/>
                  </a:schemeClr>
                </a:solidFill>
              </a:rPr>
              <a:t>시 </a:t>
            </a:r>
            <a:endParaRPr lang="en-US" altLang="ko-KR" dirty="0">
              <a:solidFill>
                <a:schemeClr val="accent1">
                  <a:lumMod val="75000"/>
                </a:schemeClr>
              </a:solidFill>
            </a:endParaRPr>
          </a:p>
          <a:p>
            <a:pPr algn="l">
              <a:lnSpc>
                <a:spcPct val="160000"/>
              </a:lnSpc>
            </a:pPr>
            <a:r>
              <a:rPr lang="en-US" altLang="ko-KR" dirty="0"/>
              <a:t>     -</a:t>
            </a:r>
            <a:r>
              <a:rPr lang="ko-KR" altLang="en-US" dirty="0"/>
              <a:t>대  상</a:t>
            </a:r>
            <a:r>
              <a:rPr lang="en-US" altLang="ko-KR" dirty="0"/>
              <a:t>: </a:t>
            </a:r>
            <a:r>
              <a:rPr lang="ko-KR" altLang="en-US" dirty="0"/>
              <a:t>재학생 누구나</a:t>
            </a:r>
            <a:endParaRPr lang="en-US" altLang="ko-KR" dirty="0"/>
          </a:p>
          <a:p>
            <a:pPr algn="l">
              <a:lnSpc>
                <a:spcPct val="160000"/>
              </a:lnSpc>
            </a:pPr>
            <a:r>
              <a:rPr lang="en-US" altLang="ko-KR" dirty="0"/>
              <a:t>     -</a:t>
            </a:r>
            <a:r>
              <a:rPr lang="ko-KR" altLang="en-US" dirty="0"/>
              <a:t>장  소</a:t>
            </a:r>
            <a:r>
              <a:rPr lang="en-US" altLang="ko-KR" dirty="0"/>
              <a:t>: </a:t>
            </a:r>
            <a:r>
              <a:rPr lang="ko-KR" altLang="en-US" dirty="0"/>
              <a:t>강의실</a:t>
            </a:r>
            <a:r>
              <a:rPr lang="en-US" altLang="ko-KR" dirty="0"/>
              <a:t>(</a:t>
            </a:r>
            <a:r>
              <a:rPr lang="ko-KR" altLang="en-US" dirty="0"/>
              <a:t>차후 안내</a:t>
            </a:r>
            <a:r>
              <a:rPr lang="en-US" altLang="ko-KR" dirty="0"/>
              <a:t>)</a:t>
            </a:r>
          </a:p>
          <a:p>
            <a:pPr algn="l">
              <a:lnSpc>
                <a:spcPct val="160000"/>
              </a:lnSpc>
            </a:pPr>
            <a:r>
              <a:rPr lang="en-US" altLang="ko-KR" dirty="0"/>
              <a:t>     -</a:t>
            </a:r>
            <a:r>
              <a:rPr lang="ko-KR" altLang="en-US" dirty="0"/>
              <a:t>모집날짜</a:t>
            </a:r>
            <a:r>
              <a:rPr lang="en-US" altLang="ko-KR" dirty="0"/>
              <a:t>: 4</a:t>
            </a:r>
            <a:r>
              <a:rPr lang="ko-KR" altLang="en-US" dirty="0"/>
              <a:t>월 </a:t>
            </a:r>
            <a:r>
              <a:rPr lang="en-US" altLang="ko-KR" dirty="0"/>
              <a:t>23</a:t>
            </a:r>
            <a:r>
              <a:rPr lang="ko-KR" altLang="en-US" dirty="0"/>
              <a:t>일</a:t>
            </a:r>
            <a:r>
              <a:rPr lang="en-US" altLang="ko-KR" dirty="0"/>
              <a:t>(</a:t>
            </a:r>
            <a:r>
              <a:rPr lang="ko-KR" altLang="en-US" dirty="0"/>
              <a:t>금</a:t>
            </a:r>
            <a:r>
              <a:rPr lang="en-US" altLang="ko-KR" dirty="0"/>
              <a:t>)</a:t>
            </a:r>
            <a:r>
              <a:rPr lang="ko-KR" altLang="en-US" dirty="0"/>
              <a:t>까지</a:t>
            </a:r>
            <a:endParaRPr lang="en-US" altLang="ko-KR" dirty="0"/>
          </a:p>
          <a:p>
            <a:pPr algn="l">
              <a:lnSpc>
                <a:spcPct val="160000"/>
              </a:lnSpc>
            </a:pPr>
            <a:r>
              <a:rPr lang="en-US" altLang="ko-KR" dirty="0"/>
              <a:t>     -</a:t>
            </a:r>
            <a:r>
              <a:rPr lang="ko-KR" altLang="en-US" dirty="0"/>
              <a:t>문  의</a:t>
            </a:r>
            <a:r>
              <a:rPr lang="en-US" altLang="ko-KR" dirty="0"/>
              <a:t>: </a:t>
            </a:r>
            <a:r>
              <a:rPr lang="ko-KR" altLang="en-US" dirty="0" err="1"/>
              <a:t>박은지</a:t>
            </a:r>
            <a:r>
              <a:rPr lang="en-US" altLang="ko-KR" dirty="0"/>
              <a:t>(010-9353-6109)</a:t>
            </a:r>
          </a:p>
          <a:p>
            <a:pPr algn="l"/>
            <a:endParaRPr lang="en-US" altLang="ko-KR" dirty="0"/>
          </a:p>
          <a:p>
            <a:pPr algn="l"/>
            <a:endParaRPr lang="en-US" altLang="ko-KR" sz="1600" dirty="0"/>
          </a:p>
          <a:p>
            <a:pPr algn="l"/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val="2926765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60</TotalTime>
  <Words>84</Words>
  <Application>Microsoft Office PowerPoint</Application>
  <PresentationFormat>화면 슬라이드 쇼(4:3)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Wingdings</vt:lpstr>
      <vt:lpstr>Wingdings 2</vt:lpstr>
      <vt:lpstr>오렌지</vt:lpstr>
      <vt:lpstr>   1:1 맞춤형 취업 준비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준비된 사역자로 소명  감당하기!!</dc:title>
  <dc:creator>Windows 사용자</dc:creator>
  <cp:lastModifiedBy>이천세</cp:lastModifiedBy>
  <cp:revision>11</cp:revision>
  <cp:lastPrinted>2021-04-09T02:15:03Z</cp:lastPrinted>
  <dcterms:created xsi:type="dcterms:W3CDTF">2021-04-09T01:26:12Z</dcterms:created>
  <dcterms:modified xsi:type="dcterms:W3CDTF">2021-04-19T00:50:39Z</dcterms:modified>
</cp:coreProperties>
</file>